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D3CAF98-0738-4EA0-8158-F4D196EA0472}">
          <p14:sldIdLst>
            <p14:sldId id="256"/>
            <p14:sldId id="257"/>
            <p14:sldId id="258"/>
            <p14:sldId id="259"/>
            <p14:sldId id="261"/>
            <p14:sldId id="260"/>
          </p14:sldIdLst>
        </p14:section>
        <p14:section name="Раздел без заголовка" id="{115451EC-FAB7-4284-9F31-99A0D544658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0690"/>
    <a:srgbClr val="1108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4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Диагностика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низкий 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11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3C-48C5-BFEC-F3B6339CF65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низкий 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75</c:v>
                </c:pt>
                <c:pt idx="1">
                  <c:v>89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3C-48C5-BFEC-F3B6339CF6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8687440"/>
        <c:axId val="1158691600"/>
      </c:barChart>
      <c:catAx>
        <c:axId val="115868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8691600"/>
        <c:crosses val="autoZero"/>
        <c:auto val="1"/>
        <c:lblAlgn val="ctr"/>
        <c:lblOffset val="100"/>
        <c:noMultiLvlLbl val="0"/>
      </c:catAx>
      <c:valAx>
        <c:axId val="1158691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8687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AACEC-8799-4BF5-A73B-B0D1975FD441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EE05-9A76-4612-85AB-5AA99E62C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AACEC-8799-4BF5-A73B-B0D1975FD441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EE05-9A76-4612-85AB-5AA99E62C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AACEC-8799-4BF5-A73B-B0D1975FD441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EE05-9A76-4612-85AB-5AA99E62C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AACEC-8799-4BF5-A73B-B0D1975FD441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EE05-9A76-4612-85AB-5AA99E62C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AACEC-8799-4BF5-A73B-B0D1975FD441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EE05-9A76-4612-85AB-5AA99E62C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AACEC-8799-4BF5-A73B-B0D1975FD441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EE05-9A76-4612-85AB-5AA99E62C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AACEC-8799-4BF5-A73B-B0D1975FD441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EE05-9A76-4612-85AB-5AA99E62C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AACEC-8799-4BF5-A73B-B0D1975FD441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EE05-9A76-4612-85AB-5AA99E62C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AACEC-8799-4BF5-A73B-B0D1975FD441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EE05-9A76-4612-85AB-5AA99E62C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AACEC-8799-4BF5-A73B-B0D1975FD441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EE05-9A76-4612-85AB-5AA99E62C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AACEC-8799-4BF5-A73B-B0D1975FD441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EE05-9A76-4612-85AB-5AA99E62C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AACEC-8799-4BF5-A73B-B0D1975FD441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BEE05-9A76-4612-85AB-5AA99E62C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Аттесация Саматова\фон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26064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1A0690"/>
                </a:solidFill>
              </a:rPr>
              <a:t>Муниципальное бюджетное дошкольное образовательное учреждение – детский сад № 76 </a:t>
            </a:r>
            <a:endParaRPr lang="ru-RU" b="1" dirty="0">
              <a:solidFill>
                <a:srgbClr val="1A06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3344" y="1947208"/>
            <a:ext cx="77790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Отчет </a:t>
            </a:r>
          </a:p>
          <a:p>
            <a:pPr algn="ctr"/>
            <a:r>
              <a:rPr lang="ru-RU" sz="2800" b="1" i="1" dirty="0" err="1" smtClean="0">
                <a:solidFill>
                  <a:srgbClr val="FF0000"/>
                </a:solidFill>
              </a:rPr>
              <a:t>Кузовлевой</a:t>
            </a:r>
            <a:r>
              <a:rPr lang="ru-RU" sz="2800" b="1" i="1" dirty="0" smtClean="0">
                <a:solidFill>
                  <a:srgbClr val="FF0000"/>
                </a:solidFill>
              </a:rPr>
              <a:t> Ирины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Илдаровны</a:t>
            </a:r>
            <a:endParaRPr lang="ru-RU" sz="28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музыкального руководителя 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за 2021 – 2022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уч.год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User\Desktop\титульный лист.jpg"/>
          <p:cNvPicPr>
            <a:picLocks noChangeAspect="1" noChangeArrowheads="1"/>
          </p:cNvPicPr>
          <p:nvPr/>
        </p:nvPicPr>
        <p:blipFill>
          <a:blip r:embed="rId3" cstate="print"/>
          <a:srcRect t="75477" r="655"/>
          <a:stretch>
            <a:fillRect/>
          </a:stretch>
        </p:blipFill>
        <p:spPr bwMode="auto">
          <a:xfrm>
            <a:off x="0" y="5085184"/>
            <a:ext cx="9144000" cy="1988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Аттесация Саматова\фон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87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426170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«Музыкальное воспитание – это не воспитание музыканта, </a:t>
            </a:r>
            <a:br>
              <a:rPr lang="ru-RU" sz="2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а, прежде всего воспитание человека»</a:t>
            </a:r>
            <a:br>
              <a:rPr lang="ru-RU" sz="2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В.А. Сухомлинский</a:t>
            </a:r>
            <a:br>
              <a:rPr lang="ru-RU" sz="2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772817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 </a:t>
            </a:r>
          </a:p>
          <a:p>
            <a:pPr algn="just">
              <a:spcAft>
                <a:spcPts val="0"/>
              </a:spcAft>
            </a:pP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 Воспитывать любовь и интерес к музыке;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 Обогащать музыкальные впечатления детей;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 Знакомить с простейшими музыкальными понятиями;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 Развивать чувство ритма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Заложить основы гармонического развития (развитие слуха, внимания, движения, чувства ритма и красоты мелодий, развитие индивидуальных музыкальных способностей).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1635"/>
            <a:ext cx="9144793" cy="69012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908720"/>
            <a:ext cx="7416824" cy="4849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0"/>
              </a:spcAft>
              <a:tabLst>
                <a:tab pos="69088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течении года были проведены следующие мероприятия:</a:t>
            </a:r>
          </a:p>
          <a:p>
            <a:pPr marL="457200" algn="just">
              <a:lnSpc>
                <a:spcPct val="150000"/>
              </a:lnSpc>
              <a:spcAft>
                <a:spcPts val="0"/>
              </a:spcAft>
              <a:tabLst>
                <a:tab pos="69088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1.«День  знаний» ----------------------------------------------------Сентябрь</a:t>
            </a:r>
          </a:p>
          <a:p>
            <a:pPr marL="457200" algn="just">
              <a:lnSpc>
                <a:spcPct val="150000"/>
              </a:lnSpc>
              <a:spcAft>
                <a:spcPts val="0"/>
              </a:spcAft>
              <a:tabLst>
                <a:tab pos="69088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мероприятие  ПДД «Незнайка на улице»--------------------Сентябрь</a:t>
            </a:r>
          </a:p>
          <a:p>
            <a:pPr marL="457200" algn="just">
              <a:lnSpc>
                <a:spcPct val="150000"/>
              </a:lnSpc>
              <a:spcAft>
                <a:spcPts val="0"/>
              </a:spcAft>
              <a:tabLst>
                <a:tab pos="69088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«Осень, осень в гости просим»--------------------------------Октябрь</a:t>
            </a:r>
          </a:p>
          <a:p>
            <a:pPr marL="457200" algn="just">
              <a:lnSpc>
                <a:spcPct val="150000"/>
              </a:lnSpc>
              <a:spcAft>
                <a:spcPts val="0"/>
              </a:spcAft>
              <a:tabLst>
                <a:tab pos="69088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«День матери»-----------------------------------------------------Ноябрь</a:t>
            </a:r>
          </a:p>
          <a:p>
            <a:pPr marL="457200" algn="just">
              <a:lnSpc>
                <a:spcPct val="150000"/>
              </a:lnSpc>
              <a:spcAft>
                <a:spcPts val="0"/>
              </a:spcAft>
              <a:tabLst>
                <a:tab pos="69088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«Здравствуй, здравствуй новый год»-------------------------Декабрь</a:t>
            </a:r>
          </a:p>
          <a:p>
            <a:pPr marL="457200" algn="just">
              <a:lnSpc>
                <a:spcPct val="150000"/>
              </a:lnSpc>
              <a:spcAft>
                <a:spcPts val="0"/>
              </a:spcAft>
              <a:tabLst>
                <a:tab pos="69088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6. «Зимние забавы» -------------------------------------------------Январь</a:t>
            </a:r>
          </a:p>
          <a:p>
            <a:pPr marL="457200" algn="just">
              <a:lnSpc>
                <a:spcPct val="150000"/>
              </a:lnSpc>
              <a:spcAft>
                <a:spcPts val="0"/>
              </a:spcAft>
              <a:tabLst>
                <a:tab pos="69088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7. «День защитников Отечества»---------------------------------Февраль</a:t>
            </a:r>
          </a:p>
          <a:p>
            <a:pPr marL="457200" algn="just">
              <a:lnSpc>
                <a:spcPct val="150000"/>
              </a:lnSpc>
              <a:spcAft>
                <a:spcPts val="0"/>
              </a:spcAft>
              <a:tabLst>
                <a:tab pos="69088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8. «8 Марта- праздник мам»--------------------------------------Март</a:t>
            </a:r>
          </a:p>
          <a:p>
            <a:pPr marL="457200" algn="just">
              <a:lnSpc>
                <a:spcPct val="150000"/>
              </a:lnSpc>
              <a:spcAft>
                <a:spcPts val="0"/>
              </a:spcAft>
              <a:tabLst>
                <a:tab pos="69088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9. «Этот загадочный мир космоса»-----------------------------Апрель</a:t>
            </a:r>
          </a:p>
          <a:p>
            <a:pPr marL="457200" algn="just">
              <a:lnSpc>
                <a:spcPct val="150000"/>
              </a:lnSpc>
              <a:spcAft>
                <a:spcPts val="0"/>
              </a:spcAft>
              <a:tabLst>
                <a:tab pos="69088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10. Викторина по ПДД -----------------------------------------------Май</a:t>
            </a:r>
          </a:p>
          <a:p>
            <a:pPr marL="457200" algn="just">
              <a:lnSpc>
                <a:spcPct val="150000"/>
              </a:lnSpc>
              <a:spcAft>
                <a:spcPts val="0"/>
              </a:spcAft>
              <a:tabLst>
                <a:tab pos="69088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11. «И нам нужна одна Победа»-------------------------------------Май</a:t>
            </a:r>
          </a:p>
          <a:p>
            <a:pPr marL="457200" algn="just">
              <a:lnSpc>
                <a:spcPct val="150000"/>
              </a:lnSpc>
              <a:spcAft>
                <a:spcPts val="0"/>
              </a:spcAft>
              <a:tabLst>
                <a:tab pos="69088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12. «До свиданья, детский сад»--------------------------------------Май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210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526" y="0"/>
            <a:ext cx="9144793" cy="69012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200" y="846138"/>
            <a:ext cx="8363272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методика О. 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Радыновой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Н.В. Ветлугиной с использованием рекомендаций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сборника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«Музыкальное развитие дошкольников» М.А. Галкина, В.А. Демина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ООО «ТЦ Сфера»2020г.) 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тематических заданий к развивающему комплекту «МУЗЫКА» 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 игры  на  развитие: 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звуковысотного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интонационного,  ритмического  слуха, 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восприятия  музыки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Объект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5410008"/>
              </p:ext>
            </p:extLst>
          </p:nvPr>
        </p:nvGraphicFramePr>
        <p:xfrm>
          <a:off x="457200" y="2780928"/>
          <a:ext cx="757118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6077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1635"/>
            <a:ext cx="9144793" cy="69012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752528" cy="6336704"/>
          </a:xfrm>
        </p:spPr>
      </p:pic>
    </p:spTree>
    <p:extLst>
      <p:ext uri="{BB962C8B-B14F-4D97-AF65-F5344CB8AC3E}">
        <p14:creationId xmlns:p14="http://schemas.microsoft.com/office/powerpoint/2010/main" val="692005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1635"/>
            <a:ext cx="9144793" cy="69012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28" y="130622"/>
            <a:ext cx="2330038" cy="329837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430" y="76708"/>
            <a:ext cx="3993851" cy="28341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987" y="2919680"/>
            <a:ext cx="2831402" cy="40050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09" y="4581128"/>
            <a:ext cx="3068071" cy="21764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367" y="-39245"/>
            <a:ext cx="2681741" cy="37890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827" y="3018346"/>
            <a:ext cx="2617950" cy="369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498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2278</TotalTime>
  <Words>267</Words>
  <Application>Microsoft Office PowerPoint</Application>
  <PresentationFormat>Экран (4:3)</PresentationFormat>
  <Paragraphs>30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Symbol</vt:lpstr>
      <vt:lpstr>Times New Roman</vt:lpstr>
      <vt:lpstr>Тема Office</vt:lpstr>
      <vt:lpstr>Презентация PowerPoint</vt:lpstr>
      <vt:lpstr> «Музыкальное воспитание – это не воспитание музыканта,  а, прежде всего воспитание человека» В.А. Сухомлинский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ДС 76</cp:lastModifiedBy>
  <cp:revision>81</cp:revision>
  <dcterms:created xsi:type="dcterms:W3CDTF">2013-11-18T08:00:32Z</dcterms:created>
  <dcterms:modified xsi:type="dcterms:W3CDTF">2022-05-31T08:40:14Z</dcterms:modified>
</cp:coreProperties>
</file>