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7" r:id="rId2"/>
    <p:sldId id="303" r:id="rId3"/>
    <p:sldId id="304" r:id="rId4"/>
    <p:sldId id="305" r:id="rId5"/>
    <p:sldId id="306" r:id="rId6"/>
    <p:sldId id="307" r:id="rId7"/>
    <p:sldId id="299" r:id="rId8"/>
    <p:sldId id="309" r:id="rId9"/>
    <p:sldId id="300" r:id="rId10"/>
    <p:sldId id="264" r:id="rId11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86" autoAdjust="0"/>
  </p:normalViewPr>
  <p:slideViewPr>
    <p:cSldViewPr>
      <p:cViewPr varScale="1">
        <p:scale>
          <a:sx n="83" d="100"/>
          <a:sy n="83" d="100"/>
        </p:scale>
        <p:origin x="1454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98" y="-86"/>
      </p:cViewPr>
      <p:guideLst>
        <p:guide orient="horz" pos="3109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967FB-B4D7-4504-A1BD-F408CCD3D4DC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EF349-1C74-498C-86BC-F705396367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49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B936B188-CEA5-489A-8D39-F714AE97721D}" type="datetimeFigureOut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6"/>
            <a:ext cx="5393690" cy="4442698"/>
          </a:xfrm>
          <a:prstGeom prst="rect">
            <a:avLst/>
          </a:prstGeom>
        </p:spPr>
        <p:txBody>
          <a:bodyPr vert="horz" lIns="90644" tIns="45322" rIns="90644" bIns="4532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E12C7663-BDCB-4638-AAE3-2513E362F9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8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F8E52F-86D2-4294-A8AB-0F5A06614879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A88CA-CE98-4BBC-8169-063D0A5088E9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99101-E5E4-4759-89DB-F329970BFA8C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38D8-A860-4D0F-AB43-05E350FB0E09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682C5-21DF-49ED-BA69-FCC42D50FB58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588BC-C762-4DD3-A526-E1CBDA2C30AF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46783-7215-47B8-88E1-FC27E4A4953E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C527D-8114-405F-B10D-5CDBE71F8AFB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61177-C4DC-45DF-8F6A-25C5854B2540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A3CAC761-5088-472C-ABF6-A32A361A45E4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B429B7-A5D7-4B80-9CC7-1E01D9295852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FE01A77-9680-46C9-B939-431173B8812F}" type="datetime1">
              <a:rPr lang="ru-RU" smtClean="0"/>
              <a:pPr/>
              <a:t>30.01.2023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algn="ctr">
              <a:buFontTx/>
              <a:buNone/>
            </a:pPr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разработчик: учитель-логопед Голицына Ольга Борисовна МБДОУ детский сад № 76, г. Екатеринбург</a:t>
            </a:r>
          </a:p>
          <a:p>
            <a:pPr algn="ctr">
              <a:buFontTx/>
              <a:buNone/>
            </a:pPr>
            <a:endParaRPr lang="ru-RU" sz="4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/>
                </a:solidFill>
              </a:rPr>
              <a:t>Дидактическая игра «Большая стирка»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469" y="1506243"/>
            <a:ext cx="3388568" cy="4476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 bwMode="auto">
          <a:xfrm>
            <a:off x="428596" y="1214422"/>
            <a:ext cx="8229600" cy="4829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Для того что бы ребенок не терял интерес к игре, предлагаю несколько вариантов игры: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-Путешествие на корабле (коробка это корабль с иллюминаторами);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-наш дом (коробка – это дом с окнами);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-путешествие на поезде (коробка – это поезд с вагончиками);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-разноцветная гусеница (коробка- это гусеница с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пятнышками);</a:t>
            </a:r>
          </a:p>
          <a:p>
            <a:pPr marL="109728" indent="0" algn="ctr">
              <a:spcBef>
                <a:spcPct val="0"/>
              </a:spcBef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ctr">
              <a:spcBef>
                <a:spcPct val="0"/>
              </a:spcBef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109728" indent="0" algn="ctr">
              <a:spcBef>
                <a:spcPct val="0"/>
              </a:spcBef>
              <a:buNone/>
            </a:pPr>
            <a:endParaRPr lang="ru-RU" sz="3200" kern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834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u="sng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Варианты игры</a:t>
            </a:r>
            <a:endParaRPr lang="ru-RU" sz="3600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Автоматизация звука «С» в словах и фразах; обучение детей правильному согласованию существительных с прилагательными, обобщение лексической темы «Одежда», различение и подбор нужного цвета, развитие зрительного внимания, мелкой моторики рук ребенка, речевого дыхания.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Применяется для индивидуальной коррекционной работы с детьми 5-7 лет.</a:t>
            </a:r>
          </a:p>
          <a:p>
            <a:pPr marL="109728" indent="0">
              <a:buNone/>
            </a:pPr>
            <a:endParaRPr lang="ru-RU" dirty="0" smtClean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247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Оборудование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Карточки с изображением на них одежды;</a:t>
            </a:r>
          </a:p>
          <a:p>
            <a:r>
              <a:rPr lang="ru-RU" dirty="0" smtClean="0"/>
              <a:t>Коробка с круглыми отверстиями на каждой стороне по 6 штук, отверстия обведены разным цветом и заклеены прозрачным скотчем;</a:t>
            </a:r>
          </a:p>
          <a:p>
            <a:r>
              <a:rPr lang="ru-RU" dirty="0" smtClean="0"/>
              <a:t>Цветные круглые фишки равные по размеру отверстиям; </a:t>
            </a:r>
          </a:p>
          <a:p>
            <a:r>
              <a:rPr lang="ru-RU" dirty="0" smtClean="0"/>
              <a:t>Бельевые прищепки;</a:t>
            </a:r>
          </a:p>
          <a:p>
            <a:r>
              <a:rPr lang="ru-RU" dirty="0" smtClean="0"/>
              <a:t>Детский утюг;</a:t>
            </a:r>
          </a:p>
          <a:p>
            <a:r>
              <a:rPr lang="ru-RU" smtClean="0"/>
              <a:t>Корзина;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8387" y="1556793"/>
            <a:ext cx="4032325" cy="3245960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99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0"/>
            <a:ext cx="8880318" cy="1609080"/>
          </a:xfrm>
        </p:spPr>
        <p:txBody>
          <a:bodyPr/>
          <a:lstStyle/>
          <a:p>
            <a:r>
              <a:rPr lang="ru-RU" dirty="0" smtClean="0"/>
              <a:t>Ход игры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1.Сжимает, разжимает пальцы рук</a:t>
            </a:r>
          </a:p>
          <a:p>
            <a:r>
              <a:rPr lang="ru-RU" dirty="0" smtClean="0"/>
              <a:t>2.Стучит кулачками сначала внутренней стороной, затем внешней.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484270" y="1124744"/>
            <a:ext cx="3727690" cy="475419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Вначале игры логопед мотивирует ребенка на игру: «Давай поможем маме постирать белье»;</a:t>
            </a:r>
          </a:p>
          <a:p>
            <a:r>
              <a:rPr lang="ru-RU" dirty="0" smtClean="0"/>
              <a:t> ребенок рассказывает стихотворение и выполняет упражнения для рук.</a:t>
            </a:r>
          </a:p>
          <a:p>
            <a:pPr marL="109728" indent="0">
              <a:buNone/>
            </a:pPr>
            <a:r>
              <a:rPr lang="ru-RU" dirty="0" smtClean="0"/>
              <a:t>Я стираю, я стираю,</a:t>
            </a:r>
          </a:p>
          <a:p>
            <a:pPr marL="109728" indent="0">
              <a:buNone/>
            </a:pPr>
            <a:r>
              <a:rPr lang="ru-RU" dirty="0" smtClean="0"/>
              <a:t>Помогаю своей маме.</a:t>
            </a:r>
          </a:p>
          <a:p>
            <a:pPr marL="109728" indent="0">
              <a:buNone/>
            </a:pPr>
            <a:r>
              <a:rPr lang="ru-RU" dirty="0" smtClean="0"/>
              <a:t>С-с-с стучит машинка</a:t>
            </a:r>
          </a:p>
          <a:p>
            <a:pPr marL="109728" indent="0">
              <a:buNone/>
            </a:pPr>
            <a:r>
              <a:rPr lang="ru-RU" dirty="0" smtClean="0"/>
              <a:t>В ней и свитер и косынка.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393592"/>
            <a:ext cx="1368152" cy="1824203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3311" y="393592"/>
            <a:ext cx="1419964" cy="18932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656" y="2689292"/>
            <a:ext cx="1738870" cy="231849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753" y="2566086"/>
            <a:ext cx="192367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264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Логопед предлагает ребенку постирать вещи и показывает карточки, а ребенок произносит что нарисовано (сарафан, толстовка, джинсы, носки, костюм, свитер);</a:t>
            </a:r>
          </a:p>
          <a:p>
            <a:r>
              <a:rPr lang="ru-RU" dirty="0" smtClean="0"/>
              <a:t>Логопед: каждая машинка стирает одежду только одного цвета (ребенок проговаривает цвета стиральных машинок);</a:t>
            </a:r>
          </a:p>
          <a:p>
            <a:r>
              <a:rPr lang="ru-RU" dirty="0" smtClean="0"/>
              <a:t>Ребенок выбирает какую вещь он будет стирать первой, второй и т. д. </a:t>
            </a:r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игры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86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игры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ребенок закрывает дверки стиральных машинок, подбирая фишку нужного цвета</a:t>
            </a:r>
            <a:r>
              <a:rPr lang="ru-RU" dirty="0"/>
              <a:t>.</a:t>
            </a:r>
            <a:endParaRPr lang="ru-RU" dirty="0" smtClean="0"/>
          </a:p>
          <a:p>
            <a:pPr marL="109728" indent="0">
              <a:buNone/>
            </a:pPr>
            <a:r>
              <a:rPr lang="ru-RU" b="1" dirty="0" smtClean="0"/>
              <a:t> Ребенок проговаривает одежду какого цвета он кладет в каждую машинку:  (синие носки, сиреневые носки, черные носки, оранжевые носки и т.д.)</a:t>
            </a:r>
            <a:endParaRPr lang="ru-RU" b="1" dirty="0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2592" y="1416050"/>
            <a:ext cx="2956322" cy="3941763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476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Ход игры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 flipV="1">
            <a:off x="457200" y="6172199"/>
            <a:ext cx="4040188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>
          <a:xfrm>
            <a:off x="4709865" y="6169000"/>
            <a:ext cx="4041775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b="1" dirty="0" smtClean="0"/>
              <a:t>Когда все стиральные машинки закрыты фишками, ребенок включает машинки и начинает выполнять круговые вращения кистями, имитируя звук работающей машинки ( длинный звук с-с-с-с-с-с-с-с-с), затем отжим белья (короткий звук с-с-с-с-с)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751" y="1444625"/>
            <a:ext cx="2956322" cy="3941763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96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Ход игры</a:t>
            </a:r>
            <a:endParaRPr lang="ru-RU" sz="2800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052736"/>
            <a:ext cx="4040188" cy="4333321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/>
              <a:t>Таким образом ребенок стирает каждую вещь;</a:t>
            </a:r>
          </a:p>
          <a:p>
            <a:pPr algn="ctr"/>
            <a:r>
              <a:rPr lang="ru-RU" sz="2400" b="1" dirty="0" smtClean="0"/>
              <a:t>Затем ребенок сушит одежду, прикрепляя бельевые  прищепку на картинки с изображением одежды, </a:t>
            </a:r>
            <a:r>
              <a:rPr lang="ru-RU" b="1" dirty="0" smtClean="0"/>
              <a:t>говорит </a:t>
            </a:r>
            <a:r>
              <a:rPr lang="ru-RU" sz="2400" b="1" dirty="0" smtClean="0"/>
              <a:t>названия одежды;</a:t>
            </a:r>
          </a:p>
          <a:p>
            <a:pPr algn="ctr"/>
            <a:r>
              <a:rPr lang="ru-RU" b="1" dirty="0" smtClean="0"/>
              <a:t>Раскладывает карточки в ряд;</a:t>
            </a:r>
            <a:r>
              <a:rPr lang="ru-RU" sz="2400" b="1" dirty="0" smtClean="0"/>
              <a:t> </a:t>
            </a:r>
          </a:p>
          <a:p>
            <a:pPr algn="just"/>
            <a:endParaRPr lang="ru-RU" dirty="0" smtClean="0"/>
          </a:p>
          <a:p>
            <a:pPr algn="just"/>
            <a:endParaRPr lang="fr-FR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238095"/>
            <a:ext cx="2956322" cy="1912698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872" y="1052736"/>
            <a:ext cx="2679762" cy="1820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4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Ход игры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70000" lnSpcReduction="20000"/>
          </a:bodyPr>
          <a:lstStyle/>
          <a:p>
            <a:endParaRPr lang="ru-RU" sz="2400" dirty="0" smtClean="0"/>
          </a:p>
          <a:p>
            <a:pPr marL="109728" indent="0">
              <a:buNone/>
            </a:pPr>
            <a:r>
              <a:rPr lang="ru-RU" b="1" dirty="0" smtClean="0"/>
              <a:t>Чтобы одежда быстрее высохла логопед предлагает ребенку подуть на одежду холодным ветерком.</a:t>
            </a:r>
          </a:p>
          <a:p>
            <a:pPr marL="109728" indent="0">
              <a:buNone/>
            </a:pPr>
            <a:r>
              <a:rPr lang="ru-RU" b="1" dirty="0" smtClean="0"/>
              <a:t>Ребенок дует (длинный звук с-с-с-с-с-с);</a:t>
            </a:r>
          </a:p>
          <a:p>
            <a:pPr marL="109728" indent="0">
              <a:buNone/>
            </a:pPr>
            <a:r>
              <a:rPr lang="ru-RU" b="1" dirty="0" smtClean="0"/>
              <a:t>Одежда высохла, ребенок снимает прищепки с карточек;</a:t>
            </a:r>
          </a:p>
          <a:p>
            <a:pPr marL="109728" indent="0">
              <a:buNone/>
            </a:pPr>
            <a:r>
              <a:rPr lang="ru-RU" b="1" dirty="0" smtClean="0"/>
              <a:t>Гладит одежду утюгом, проговаривает (я глажу носки, я глажу свитер и т.д.); </a:t>
            </a:r>
          </a:p>
          <a:p>
            <a:pPr marL="109728" indent="0">
              <a:buNone/>
            </a:pPr>
            <a:r>
              <a:rPr lang="ru-RU" b="1" dirty="0" smtClean="0"/>
              <a:t>Имитирует звук шипящего утюга (короткий звук с-с-с-с);</a:t>
            </a:r>
          </a:p>
          <a:p>
            <a:pPr marL="109728" indent="0">
              <a:buNone/>
            </a:pPr>
            <a:r>
              <a:rPr lang="ru-RU" b="1" dirty="0" smtClean="0"/>
              <a:t>Складывает карточки в корзину.</a:t>
            </a:r>
            <a:endParaRPr lang="ru-RU" b="1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751" y="1444625"/>
            <a:ext cx="2956322" cy="3941763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671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2165</TotalTime>
  <Words>483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Дидактическая игра «Большая стирка»</vt:lpstr>
      <vt:lpstr>Цель:</vt:lpstr>
      <vt:lpstr>Оборудование</vt:lpstr>
      <vt:lpstr>Ход игры</vt:lpstr>
      <vt:lpstr>Ход игры</vt:lpstr>
      <vt:lpstr>Ход игры</vt:lpstr>
      <vt:lpstr>Ход игры</vt:lpstr>
      <vt:lpstr>Ход игры</vt:lpstr>
      <vt:lpstr>Ход игры</vt:lpstr>
      <vt:lpstr>Варианты игры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проведенной работы по подготовке МБДОУ детский сад № 6 «Снежинка»  к новому 2012-2013 учебному году</dc:title>
  <dc:creator>user</dc:creator>
  <cp:lastModifiedBy>user</cp:lastModifiedBy>
  <cp:revision>267</cp:revision>
  <dcterms:modified xsi:type="dcterms:W3CDTF">2023-01-30T06:11:00Z</dcterms:modified>
</cp:coreProperties>
</file>