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2" r:id="rId4"/>
    <p:sldId id="263" r:id="rId5"/>
    <p:sldId id="264" r:id="rId6"/>
    <p:sldId id="265" r:id="rId7"/>
    <p:sldId id="268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B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661D1F-2E82-43DF-BC05-A602312CB074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E15A9DD-2451-4253-A75D-69943AEF6C85}">
      <dgm:prSet phldrT="[Текст]" custT="1"/>
      <dgm:spPr/>
      <dgm:t>
        <a:bodyPr/>
        <a:lstStyle/>
        <a:p>
          <a:pPr algn="ctr"/>
          <a:r>
            <a: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Музыкальный руководитель</a:t>
          </a:r>
        </a:p>
      </dgm:t>
    </dgm:pt>
    <dgm:pt modelId="{BCF359C3-6D40-4463-AB26-A8C3B8E248F2}" type="parTrans" cxnId="{0D5387F6-1E8B-487E-9855-C6D57EED559B}">
      <dgm:prSet/>
      <dgm:spPr/>
      <dgm:t>
        <a:bodyPr/>
        <a:lstStyle/>
        <a:p>
          <a:endParaRPr lang="ru-RU"/>
        </a:p>
      </dgm:t>
    </dgm:pt>
    <dgm:pt modelId="{F88E50E7-853B-4359-8102-39584DA06BA5}" type="sibTrans" cxnId="{0D5387F6-1E8B-487E-9855-C6D57EED559B}">
      <dgm:prSet/>
      <dgm:spPr/>
      <dgm:t>
        <a:bodyPr/>
        <a:lstStyle/>
        <a:p>
          <a:endParaRPr lang="ru-RU"/>
        </a:p>
      </dgm:t>
    </dgm:pt>
    <dgm:pt modelId="{B231619B-4735-447A-8379-DC8C23D839AD}">
      <dgm:prSet phldrT="[Текст]" custT="1"/>
      <dgm:spPr/>
      <dgm:t>
        <a:bodyPr/>
        <a:lstStyle/>
        <a:p>
          <a:r>
            <a:rPr lang="ru-RU" sz="2000" b="1" dirty="0">
              <a:solidFill>
                <a:srgbClr val="002060"/>
              </a:solidFill>
            </a:rPr>
            <a:t>Развитие силы голоса</a:t>
          </a:r>
        </a:p>
      </dgm:t>
    </dgm:pt>
    <dgm:pt modelId="{56174561-A392-4A1E-9727-3A402F38D649}" type="parTrans" cxnId="{823D975E-A2FB-40C3-95E6-33639B88EBB7}">
      <dgm:prSet/>
      <dgm:spPr/>
      <dgm:t>
        <a:bodyPr/>
        <a:lstStyle/>
        <a:p>
          <a:endParaRPr lang="ru-RU"/>
        </a:p>
      </dgm:t>
    </dgm:pt>
    <dgm:pt modelId="{295143BE-F792-4759-AC4A-3640299BC190}" type="sibTrans" cxnId="{823D975E-A2FB-40C3-95E6-33639B88EBB7}">
      <dgm:prSet/>
      <dgm:spPr/>
      <dgm:t>
        <a:bodyPr/>
        <a:lstStyle/>
        <a:p>
          <a:endParaRPr lang="ru-RU"/>
        </a:p>
      </dgm:t>
    </dgm:pt>
    <dgm:pt modelId="{58A607F2-3E52-4878-B491-7752E1CFEE6D}">
      <dgm:prSet phldrT="[Текст]" custT="1"/>
      <dgm:spPr/>
      <dgm:t>
        <a:bodyPr/>
        <a:lstStyle/>
        <a:p>
          <a:r>
            <a:rPr lang="ru-RU" sz="2000" b="1" dirty="0">
              <a:solidFill>
                <a:srgbClr val="002060"/>
              </a:solidFill>
            </a:rPr>
            <a:t>Развитие музыкального слуха</a:t>
          </a:r>
        </a:p>
      </dgm:t>
    </dgm:pt>
    <dgm:pt modelId="{101A921C-BA48-4541-BB11-F034D9C3DC56}" type="parTrans" cxnId="{567B9F7B-0657-41EC-9D5D-6110DB32D740}">
      <dgm:prSet/>
      <dgm:spPr/>
      <dgm:t>
        <a:bodyPr/>
        <a:lstStyle/>
        <a:p>
          <a:endParaRPr lang="ru-RU"/>
        </a:p>
      </dgm:t>
    </dgm:pt>
    <dgm:pt modelId="{96170A4B-FC90-46C8-A606-44F29CC5FD51}" type="sibTrans" cxnId="{567B9F7B-0657-41EC-9D5D-6110DB32D740}">
      <dgm:prSet/>
      <dgm:spPr/>
      <dgm:t>
        <a:bodyPr/>
        <a:lstStyle/>
        <a:p>
          <a:endParaRPr lang="ru-RU"/>
        </a:p>
      </dgm:t>
    </dgm:pt>
    <dgm:pt modelId="{6033A7A0-5A00-42C4-8407-C70AAC4F40FA}">
      <dgm:prSet phldrT="[Текст]" custT="1"/>
      <dgm:spPr/>
      <dgm:t>
        <a:bodyPr/>
        <a:lstStyle/>
        <a:p>
          <a:r>
            <a:rPr lang="ru-RU" sz="2000" b="1" dirty="0">
              <a:solidFill>
                <a:srgbClr val="002060"/>
              </a:solidFill>
            </a:rPr>
            <a:t>Развитие дыхания</a:t>
          </a:r>
        </a:p>
      </dgm:t>
    </dgm:pt>
    <dgm:pt modelId="{9504CD3B-01A5-47BC-B4BC-255E1A6C2717}" type="parTrans" cxnId="{DCAAED44-5104-442B-94A0-65F0CE64F4BB}">
      <dgm:prSet/>
      <dgm:spPr/>
      <dgm:t>
        <a:bodyPr/>
        <a:lstStyle/>
        <a:p>
          <a:endParaRPr lang="ru-RU"/>
        </a:p>
      </dgm:t>
    </dgm:pt>
    <dgm:pt modelId="{62D8E949-C3CB-479E-A764-14C54607421A}" type="sibTrans" cxnId="{DCAAED44-5104-442B-94A0-65F0CE64F4BB}">
      <dgm:prSet/>
      <dgm:spPr/>
      <dgm:t>
        <a:bodyPr/>
        <a:lstStyle/>
        <a:p>
          <a:endParaRPr lang="ru-RU"/>
        </a:p>
      </dgm:t>
    </dgm:pt>
    <dgm:pt modelId="{EC428924-2014-406F-852E-D8305FDB55A8}">
      <dgm:prSet phldrT="[Текст]" custT="1"/>
      <dgm:spPr/>
      <dgm:t>
        <a:bodyPr/>
        <a:lstStyle/>
        <a:p>
          <a:pPr algn="ctr"/>
          <a:r>
            <a: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Учитель-логопед</a:t>
          </a:r>
        </a:p>
      </dgm:t>
    </dgm:pt>
    <dgm:pt modelId="{8BD57BE4-449D-413F-A7E0-5236D4741B31}" type="parTrans" cxnId="{544B85C4-9E40-416B-99C4-7E791A875BE9}">
      <dgm:prSet/>
      <dgm:spPr/>
      <dgm:t>
        <a:bodyPr/>
        <a:lstStyle/>
        <a:p>
          <a:endParaRPr lang="ru-RU"/>
        </a:p>
      </dgm:t>
    </dgm:pt>
    <dgm:pt modelId="{04CCE1DE-67CB-4D16-AF5C-C4491E276B35}" type="sibTrans" cxnId="{544B85C4-9E40-416B-99C4-7E791A875BE9}">
      <dgm:prSet/>
      <dgm:spPr/>
      <dgm:t>
        <a:bodyPr/>
        <a:lstStyle/>
        <a:p>
          <a:endParaRPr lang="ru-RU"/>
        </a:p>
      </dgm:t>
    </dgm:pt>
    <dgm:pt modelId="{3445AC6C-7579-4C3A-A384-298B0B47E8B8}">
      <dgm:prSet phldrT="[Текст]" custT="1"/>
      <dgm:spPr/>
      <dgm:t>
        <a:bodyPr/>
        <a:lstStyle/>
        <a:p>
          <a:r>
            <a:rPr lang="ru-RU" sz="2000" b="1" dirty="0">
              <a:solidFill>
                <a:srgbClr val="002060"/>
              </a:solidFill>
            </a:rPr>
            <a:t>Коррекция звукопроизношения</a:t>
          </a:r>
        </a:p>
      </dgm:t>
    </dgm:pt>
    <dgm:pt modelId="{F494C7C7-2E3A-4B29-A482-1A670642AC84}" type="parTrans" cxnId="{9AB6AFEC-AE49-48B6-BF79-326081466DF7}">
      <dgm:prSet/>
      <dgm:spPr/>
      <dgm:t>
        <a:bodyPr/>
        <a:lstStyle/>
        <a:p>
          <a:endParaRPr lang="ru-RU"/>
        </a:p>
      </dgm:t>
    </dgm:pt>
    <dgm:pt modelId="{E3E29F6B-95B3-4C39-998F-B5C43C0C9F11}" type="sibTrans" cxnId="{9AB6AFEC-AE49-48B6-BF79-326081466DF7}">
      <dgm:prSet/>
      <dgm:spPr/>
      <dgm:t>
        <a:bodyPr/>
        <a:lstStyle/>
        <a:p>
          <a:endParaRPr lang="ru-RU"/>
        </a:p>
      </dgm:t>
    </dgm:pt>
    <dgm:pt modelId="{EFF793D8-265E-4B54-9427-0C8C21162063}">
      <dgm:prSet phldrT="[Текст]" custT="1"/>
      <dgm:spPr/>
      <dgm:t>
        <a:bodyPr/>
        <a:lstStyle/>
        <a:p>
          <a:r>
            <a:rPr lang="ru-RU" sz="2000" b="1" dirty="0">
              <a:solidFill>
                <a:srgbClr val="002060"/>
              </a:solidFill>
            </a:rPr>
            <a:t>Развитие фонематического слуха</a:t>
          </a:r>
        </a:p>
      </dgm:t>
    </dgm:pt>
    <dgm:pt modelId="{631DAC6E-4CE8-4B68-A44B-530E77203063}" type="parTrans" cxnId="{25D1CE07-5A77-416C-A4B4-9FA2C0B986AD}">
      <dgm:prSet/>
      <dgm:spPr/>
      <dgm:t>
        <a:bodyPr/>
        <a:lstStyle/>
        <a:p>
          <a:endParaRPr lang="ru-RU"/>
        </a:p>
      </dgm:t>
    </dgm:pt>
    <dgm:pt modelId="{A26BC949-F7BF-4EBE-99D4-E200AE1762C5}" type="sibTrans" cxnId="{25D1CE07-5A77-416C-A4B4-9FA2C0B986AD}">
      <dgm:prSet/>
      <dgm:spPr/>
      <dgm:t>
        <a:bodyPr/>
        <a:lstStyle/>
        <a:p>
          <a:endParaRPr lang="ru-RU"/>
        </a:p>
      </dgm:t>
    </dgm:pt>
    <dgm:pt modelId="{42CDB166-DAA9-4348-AFB2-606A973FB1E8}">
      <dgm:prSet phldrT="[Текст]" custT="1"/>
      <dgm:spPr/>
      <dgm:t>
        <a:bodyPr/>
        <a:lstStyle/>
        <a:p>
          <a:endParaRPr lang="ru-RU" sz="2000" b="1" dirty="0">
            <a:solidFill>
              <a:srgbClr val="002060"/>
            </a:solidFill>
          </a:endParaRPr>
        </a:p>
        <a:p>
          <a:r>
            <a:rPr lang="ru-RU" sz="2000" b="1" dirty="0">
              <a:solidFill>
                <a:srgbClr val="002060"/>
              </a:solidFill>
            </a:rPr>
            <a:t>Формирование правильного речевого выдоха</a:t>
          </a:r>
        </a:p>
        <a:p>
          <a:endParaRPr lang="ru-RU" sz="2000" b="1" dirty="0">
            <a:solidFill>
              <a:srgbClr val="002060"/>
            </a:solidFill>
          </a:endParaRPr>
        </a:p>
      </dgm:t>
    </dgm:pt>
    <dgm:pt modelId="{5547B158-C05E-4339-84B8-A5154998CC03}" type="parTrans" cxnId="{1CC2957C-BF85-4D63-9208-9B5476FEA4D6}">
      <dgm:prSet/>
      <dgm:spPr/>
      <dgm:t>
        <a:bodyPr/>
        <a:lstStyle/>
        <a:p>
          <a:endParaRPr lang="ru-RU"/>
        </a:p>
      </dgm:t>
    </dgm:pt>
    <dgm:pt modelId="{82292860-FA5B-49F5-8D33-5A55E84D6D67}" type="sibTrans" cxnId="{1CC2957C-BF85-4D63-9208-9B5476FEA4D6}">
      <dgm:prSet/>
      <dgm:spPr/>
      <dgm:t>
        <a:bodyPr/>
        <a:lstStyle/>
        <a:p>
          <a:endParaRPr lang="ru-RU"/>
        </a:p>
      </dgm:t>
    </dgm:pt>
    <dgm:pt modelId="{6C83FC14-08FC-4CCE-B821-D42E42B488E9}" type="pres">
      <dgm:prSet presAssocID="{69661D1F-2E82-43DF-BC05-A602312CB074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DD6B8630-8CAC-4869-8E3A-F2B782E11566}" type="pres">
      <dgm:prSet presAssocID="{6E15A9DD-2451-4253-A75D-69943AEF6C85}" presName="root" presStyleCnt="0">
        <dgm:presLayoutVars>
          <dgm:chMax/>
          <dgm:chPref/>
        </dgm:presLayoutVars>
      </dgm:prSet>
      <dgm:spPr/>
    </dgm:pt>
    <dgm:pt modelId="{9329F169-61DF-4636-A5C0-E7727E181367}" type="pres">
      <dgm:prSet presAssocID="{6E15A9DD-2451-4253-A75D-69943AEF6C85}" presName="rootComposite" presStyleCnt="0">
        <dgm:presLayoutVars/>
      </dgm:prSet>
      <dgm:spPr/>
    </dgm:pt>
    <dgm:pt modelId="{9C7AD063-056E-482A-ACCE-4FE04B6059A4}" type="pres">
      <dgm:prSet presAssocID="{6E15A9DD-2451-4253-A75D-69943AEF6C85}" presName="ParentAccent" presStyleLbl="alignNode1" presStyleIdx="0" presStyleCnt="2" custFlipVert="1" custScaleY="52874" custLinFactNeighborY="-9338"/>
      <dgm:spPr/>
    </dgm:pt>
    <dgm:pt modelId="{F938F98E-A6F5-4799-9020-CD3BE2A7B309}" type="pres">
      <dgm:prSet presAssocID="{6E15A9DD-2451-4253-A75D-69943AEF6C85}" presName="ParentSmallAccent" presStyleLbl="fgAcc1" presStyleIdx="0" presStyleCnt="2"/>
      <dgm:spPr/>
    </dgm:pt>
    <dgm:pt modelId="{6047FA3A-B220-4C60-BA06-419E7C203A0C}" type="pres">
      <dgm:prSet presAssocID="{6E15A9DD-2451-4253-A75D-69943AEF6C85}" presName="Parent" presStyleLbl="revTx" presStyleIdx="0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1F60A3-9F5B-49FB-BBB6-9690EC1BDB30}" type="pres">
      <dgm:prSet presAssocID="{6E15A9DD-2451-4253-A75D-69943AEF6C85}" presName="childShape" presStyleCnt="0">
        <dgm:presLayoutVars>
          <dgm:chMax val="0"/>
          <dgm:chPref val="0"/>
        </dgm:presLayoutVars>
      </dgm:prSet>
      <dgm:spPr/>
    </dgm:pt>
    <dgm:pt modelId="{F00FE5A9-C225-4ACC-8F08-FD174267BBEA}" type="pres">
      <dgm:prSet presAssocID="{B231619B-4735-447A-8379-DC8C23D839AD}" presName="childComposite" presStyleCnt="0">
        <dgm:presLayoutVars>
          <dgm:chMax val="0"/>
          <dgm:chPref val="0"/>
        </dgm:presLayoutVars>
      </dgm:prSet>
      <dgm:spPr/>
    </dgm:pt>
    <dgm:pt modelId="{E6293C14-8522-43F2-B30D-408B5E5581C0}" type="pres">
      <dgm:prSet presAssocID="{B231619B-4735-447A-8379-DC8C23D839AD}" presName="ChildAccent" presStyleLbl="solidFgAcc1" presStyleIdx="0" presStyleCnt="6"/>
      <dgm:spPr/>
    </dgm:pt>
    <dgm:pt modelId="{E89D364E-296B-47E3-BFCC-EE21079C8593}" type="pres">
      <dgm:prSet presAssocID="{B231619B-4735-447A-8379-DC8C23D839AD}" presName="Child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9F572D-BA90-42B7-9DA6-DB22ADDC5157}" type="pres">
      <dgm:prSet presAssocID="{58A607F2-3E52-4878-B491-7752E1CFEE6D}" presName="childComposite" presStyleCnt="0">
        <dgm:presLayoutVars>
          <dgm:chMax val="0"/>
          <dgm:chPref val="0"/>
        </dgm:presLayoutVars>
      </dgm:prSet>
      <dgm:spPr/>
    </dgm:pt>
    <dgm:pt modelId="{20846C00-966E-4399-B501-EFA7BA956E36}" type="pres">
      <dgm:prSet presAssocID="{58A607F2-3E52-4878-B491-7752E1CFEE6D}" presName="ChildAccent" presStyleLbl="solidFgAcc1" presStyleIdx="1" presStyleCnt="6"/>
      <dgm:spPr/>
    </dgm:pt>
    <dgm:pt modelId="{496F24A9-BDC3-4B8F-A915-EC42B1794607}" type="pres">
      <dgm:prSet presAssocID="{58A607F2-3E52-4878-B491-7752E1CFEE6D}" presName="Child" presStyleLbl="revTx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14B01D-8540-4366-9CA8-C04D1B021ABE}" type="pres">
      <dgm:prSet presAssocID="{6033A7A0-5A00-42C4-8407-C70AAC4F40FA}" presName="childComposite" presStyleCnt="0">
        <dgm:presLayoutVars>
          <dgm:chMax val="0"/>
          <dgm:chPref val="0"/>
        </dgm:presLayoutVars>
      </dgm:prSet>
      <dgm:spPr/>
    </dgm:pt>
    <dgm:pt modelId="{51F9424A-461A-4F96-A136-92B9C08F4AA7}" type="pres">
      <dgm:prSet presAssocID="{6033A7A0-5A00-42C4-8407-C70AAC4F40FA}" presName="ChildAccent" presStyleLbl="solidFgAcc1" presStyleIdx="2" presStyleCnt="6"/>
      <dgm:spPr/>
    </dgm:pt>
    <dgm:pt modelId="{655FC73E-C780-4BFA-91B7-36B46A3A2F84}" type="pres">
      <dgm:prSet presAssocID="{6033A7A0-5A00-42C4-8407-C70AAC4F40FA}" presName="Child" presStyleLbl="revTx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A1AF72-E073-43C1-8F4D-2E60D5FA9466}" type="pres">
      <dgm:prSet presAssocID="{EC428924-2014-406F-852E-D8305FDB55A8}" presName="root" presStyleCnt="0">
        <dgm:presLayoutVars>
          <dgm:chMax/>
          <dgm:chPref/>
        </dgm:presLayoutVars>
      </dgm:prSet>
      <dgm:spPr/>
    </dgm:pt>
    <dgm:pt modelId="{8DFDE22A-C81B-4D64-9C66-00C8D53222E0}" type="pres">
      <dgm:prSet presAssocID="{EC428924-2014-406F-852E-D8305FDB55A8}" presName="rootComposite" presStyleCnt="0">
        <dgm:presLayoutVars/>
      </dgm:prSet>
      <dgm:spPr/>
    </dgm:pt>
    <dgm:pt modelId="{F3CAAD9B-8E03-439F-9C0D-915759E4D328}" type="pres">
      <dgm:prSet presAssocID="{EC428924-2014-406F-852E-D8305FDB55A8}" presName="ParentAccent" presStyleLbl="alignNode1" presStyleIdx="1" presStyleCnt="2" custFlipVert="1" custScaleY="50187" custLinFactNeighborY="3322"/>
      <dgm:spPr/>
    </dgm:pt>
    <dgm:pt modelId="{5696121C-F674-4A82-9F27-ADCCD82AF8AC}" type="pres">
      <dgm:prSet presAssocID="{EC428924-2014-406F-852E-D8305FDB55A8}" presName="ParentSmallAccent" presStyleLbl="fgAcc1" presStyleIdx="1" presStyleCnt="2"/>
      <dgm:spPr/>
    </dgm:pt>
    <dgm:pt modelId="{06347D2D-318D-44FE-AB47-3B588B4BA379}" type="pres">
      <dgm:prSet presAssocID="{EC428924-2014-406F-852E-D8305FDB55A8}" presName="Parent" presStyleLbl="revTx" presStyleIdx="4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22C533-BAF4-43CA-BB39-AA8AEA116203}" type="pres">
      <dgm:prSet presAssocID="{EC428924-2014-406F-852E-D8305FDB55A8}" presName="childShape" presStyleCnt="0">
        <dgm:presLayoutVars>
          <dgm:chMax val="0"/>
          <dgm:chPref val="0"/>
        </dgm:presLayoutVars>
      </dgm:prSet>
      <dgm:spPr/>
    </dgm:pt>
    <dgm:pt modelId="{5B621A4D-8049-4CCB-B8F3-F2F1CBF9FC4C}" type="pres">
      <dgm:prSet presAssocID="{3445AC6C-7579-4C3A-A384-298B0B47E8B8}" presName="childComposite" presStyleCnt="0">
        <dgm:presLayoutVars>
          <dgm:chMax val="0"/>
          <dgm:chPref val="0"/>
        </dgm:presLayoutVars>
      </dgm:prSet>
      <dgm:spPr/>
    </dgm:pt>
    <dgm:pt modelId="{7E7CC647-E683-4714-BFE5-FF5A207B4BCF}" type="pres">
      <dgm:prSet presAssocID="{3445AC6C-7579-4C3A-A384-298B0B47E8B8}" presName="ChildAccent" presStyleLbl="solidFgAcc1" presStyleIdx="3" presStyleCnt="6"/>
      <dgm:spPr/>
    </dgm:pt>
    <dgm:pt modelId="{F90AB0E1-0228-4886-BEF9-01D7B4B4EE70}" type="pres">
      <dgm:prSet presAssocID="{3445AC6C-7579-4C3A-A384-298B0B47E8B8}" presName="Child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BE6997-CE60-40D5-893A-E4B07527F68B}" type="pres">
      <dgm:prSet presAssocID="{EFF793D8-265E-4B54-9427-0C8C21162063}" presName="childComposite" presStyleCnt="0">
        <dgm:presLayoutVars>
          <dgm:chMax val="0"/>
          <dgm:chPref val="0"/>
        </dgm:presLayoutVars>
      </dgm:prSet>
      <dgm:spPr/>
    </dgm:pt>
    <dgm:pt modelId="{A5EB9D8A-5D1E-4E39-9560-A630FD7C9343}" type="pres">
      <dgm:prSet presAssocID="{EFF793D8-265E-4B54-9427-0C8C21162063}" presName="ChildAccent" presStyleLbl="solidFgAcc1" presStyleIdx="4" presStyleCnt="6"/>
      <dgm:spPr/>
    </dgm:pt>
    <dgm:pt modelId="{C7528B2B-9C38-42D3-B121-A0AA45F152CF}" type="pres">
      <dgm:prSet presAssocID="{EFF793D8-265E-4B54-9427-0C8C21162063}" presName="Child" presStyleLbl="revTx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518378-B7A8-4F25-8936-13633CC95BBF}" type="pres">
      <dgm:prSet presAssocID="{42CDB166-DAA9-4348-AFB2-606A973FB1E8}" presName="childComposite" presStyleCnt="0">
        <dgm:presLayoutVars>
          <dgm:chMax val="0"/>
          <dgm:chPref val="0"/>
        </dgm:presLayoutVars>
      </dgm:prSet>
      <dgm:spPr/>
    </dgm:pt>
    <dgm:pt modelId="{54FD62B4-D4C8-49A2-8680-BC2E5F237AB4}" type="pres">
      <dgm:prSet presAssocID="{42CDB166-DAA9-4348-AFB2-606A973FB1E8}" presName="ChildAccent" presStyleLbl="solidFgAcc1" presStyleIdx="5" presStyleCnt="6"/>
      <dgm:spPr/>
    </dgm:pt>
    <dgm:pt modelId="{7A4BC513-853E-44B9-BBD3-C83E2D3BD417}" type="pres">
      <dgm:prSet presAssocID="{42CDB166-DAA9-4348-AFB2-606A973FB1E8}" presName="Child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C2957C-BF85-4D63-9208-9B5476FEA4D6}" srcId="{EC428924-2014-406F-852E-D8305FDB55A8}" destId="{42CDB166-DAA9-4348-AFB2-606A973FB1E8}" srcOrd="2" destOrd="0" parTransId="{5547B158-C05E-4339-84B8-A5154998CC03}" sibTransId="{82292860-FA5B-49F5-8D33-5A55E84D6D67}"/>
    <dgm:cxn modelId="{544B85C4-9E40-416B-99C4-7E791A875BE9}" srcId="{69661D1F-2E82-43DF-BC05-A602312CB074}" destId="{EC428924-2014-406F-852E-D8305FDB55A8}" srcOrd="1" destOrd="0" parTransId="{8BD57BE4-449D-413F-A7E0-5236D4741B31}" sibTransId="{04CCE1DE-67CB-4D16-AF5C-C4491E276B35}"/>
    <dgm:cxn modelId="{437A1906-271A-4F85-A4B1-C46D5C1D9EEB}" type="presOf" srcId="{69661D1F-2E82-43DF-BC05-A602312CB074}" destId="{6C83FC14-08FC-4CCE-B821-D42E42B488E9}" srcOrd="0" destOrd="0" presId="urn:microsoft.com/office/officeart/2008/layout/SquareAccentList"/>
    <dgm:cxn modelId="{0D5387F6-1E8B-487E-9855-C6D57EED559B}" srcId="{69661D1F-2E82-43DF-BC05-A602312CB074}" destId="{6E15A9DD-2451-4253-A75D-69943AEF6C85}" srcOrd="0" destOrd="0" parTransId="{BCF359C3-6D40-4463-AB26-A8C3B8E248F2}" sibTransId="{F88E50E7-853B-4359-8102-39584DA06BA5}"/>
    <dgm:cxn modelId="{D7AEE5BF-5D96-49FA-BA47-0093CBB7CD34}" type="presOf" srcId="{EFF793D8-265E-4B54-9427-0C8C21162063}" destId="{C7528B2B-9C38-42D3-B121-A0AA45F152CF}" srcOrd="0" destOrd="0" presId="urn:microsoft.com/office/officeart/2008/layout/SquareAccentList"/>
    <dgm:cxn modelId="{78FEB165-693D-4000-B2D7-20C92347C3AD}" type="presOf" srcId="{58A607F2-3E52-4878-B491-7752E1CFEE6D}" destId="{496F24A9-BDC3-4B8F-A915-EC42B1794607}" srcOrd="0" destOrd="0" presId="urn:microsoft.com/office/officeart/2008/layout/SquareAccentList"/>
    <dgm:cxn modelId="{DCAAED44-5104-442B-94A0-65F0CE64F4BB}" srcId="{6E15A9DD-2451-4253-A75D-69943AEF6C85}" destId="{6033A7A0-5A00-42C4-8407-C70AAC4F40FA}" srcOrd="2" destOrd="0" parTransId="{9504CD3B-01A5-47BC-B4BC-255E1A6C2717}" sibTransId="{62D8E949-C3CB-479E-A764-14C54607421A}"/>
    <dgm:cxn modelId="{D9B80A15-431B-46FB-A6D8-761156787981}" type="presOf" srcId="{6033A7A0-5A00-42C4-8407-C70AAC4F40FA}" destId="{655FC73E-C780-4BFA-91B7-36B46A3A2F84}" srcOrd="0" destOrd="0" presId="urn:microsoft.com/office/officeart/2008/layout/SquareAccentList"/>
    <dgm:cxn modelId="{DAAA5386-692E-47D6-8868-CC36F2DB0C90}" type="presOf" srcId="{EC428924-2014-406F-852E-D8305FDB55A8}" destId="{06347D2D-318D-44FE-AB47-3B588B4BA379}" srcOrd="0" destOrd="0" presId="urn:microsoft.com/office/officeart/2008/layout/SquareAccentList"/>
    <dgm:cxn modelId="{B9648B87-A873-4F4C-9EBF-86A02EBA4552}" type="presOf" srcId="{42CDB166-DAA9-4348-AFB2-606A973FB1E8}" destId="{7A4BC513-853E-44B9-BBD3-C83E2D3BD417}" srcOrd="0" destOrd="0" presId="urn:microsoft.com/office/officeart/2008/layout/SquareAccentList"/>
    <dgm:cxn modelId="{B78B6160-BBA8-428B-89F1-5EADD0B9165D}" type="presOf" srcId="{B231619B-4735-447A-8379-DC8C23D839AD}" destId="{E89D364E-296B-47E3-BFCC-EE21079C8593}" srcOrd="0" destOrd="0" presId="urn:microsoft.com/office/officeart/2008/layout/SquareAccentList"/>
    <dgm:cxn modelId="{567B9F7B-0657-41EC-9D5D-6110DB32D740}" srcId="{6E15A9DD-2451-4253-A75D-69943AEF6C85}" destId="{58A607F2-3E52-4878-B491-7752E1CFEE6D}" srcOrd="1" destOrd="0" parTransId="{101A921C-BA48-4541-BB11-F034D9C3DC56}" sibTransId="{96170A4B-FC90-46C8-A606-44F29CC5FD51}"/>
    <dgm:cxn modelId="{823D975E-A2FB-40C3-95E6-33639B88EBB7}" srcId="{6E15A9DD-2451-4253-A75D-69943AEF6C85}" destId="{B231619B-4735-447A-8379-DC8C23D839AD}" srcOrd="0" destOrd="0" parTransId="{56174561-A392-4A1E-9727-3A402F38D649}" sibTransId="{295143BE-F792-4759-AC4A-3640299BC190}"/>
    <dgm:cxn modelId="{B25272BF-F387-4F07-B0FE-A959E81B5DFE}" type="presOf" srcId="{6E15A9DD-2451-4253-A75D-69943AEF6C85}" destId="{6047FA3A-B220-4C60-BA06-419E7C203A0C}" srcOrd="0" destOrd="0" presId="urn:microsoft.com/office/officeart/2008/layout/SquareAccentList"/>
    <dgm:cxn modelId="{DCF9EEF2-CB1C-4F3B-BD18-E75C410D70D4}" type="presOf" srcId="{3445AC6C-7579-4C3A-A384-298B0B47E8B8}" destId="{F90AB0E1-0228-4886-BEF9-01D7B4B4EE70}" srcOrd="0" destOrd="0" presId="urn:microsoft.com/office/officeart/2008/layout/SquareAccentList"/>
    <dgm:cxn modelId="{9AB6AFEC-AE49-48B6-BF79-326081466DF7}" srcId="{EC428924-2014-406F-852E-D8305FDB55A8}" destId="{3445AC6C-7579-4C3A-A384-298B0B47E8B8}" srcOrd="0" destOrd="0" parTransId="{F494C7C7-2E3A-4B29-A482-1A670642AC84}" sibTransId="{E3E29F6B-95B3-4C39-998F-B5C43C0C9F11}"/>
    <dgm:cxn modelId="{25D1CE07-5A77-416C-A4B4-9FA2C0B986AD}" srcId="{EC428924-2014-406F-852E-D8305FDB55A8}" destId="{EFF793D8-265E-4B54-9427-0C8C21162063}" srcOrd="1" destOrd="0" parTransId="{631DAC6E-4CE8-4B68-A44B-530E77203063}" sibTransId="{A26BC949-F7BF-4EBE-99D4-E200AE1762C5}"/>
    <dgm:cxn modelId="{926C11EA-3AC8-4FBD-9601-EE024C496795}" type="presParOf" srcId="{6C83FC14-08FC-4CCE-B821-D42E42B488E9}" destId="{DD6B8630-8CAC-4869-8E3A-F2B782E11566}" srcOrd="0" destOrd="0" presId="urn:microsoft.com/office/officeart/2008/layout/SquareAccentList"/>
    <dgm:cxn modelId="{ECE2C131-E6AF-43E6-BF49-2459CCA1DC5D}" type="presParOf" srcId="{DD6B8630-8CAC-4869-8E3A-F2B782E11566}" destId="{9329F169-61DF-4636-A5C0-E7727E181367}" srcOrd="0" destOrd="0" presId="urn:microsoft.com/office/officeart/2008/layout/SquareAccentList"/>
    <dgm:cxn modelId="{B0D8E75C-CDCD-49D1-996B-747732C258E7}" type="presParOf" srcId="{9329F169-61DF-4636-A5C0-E7727E181367}" destId="{9C7AD063-056E-482A-ACCE-4FE04B6059A4}" srcOrd="0" destOrd="0" presId="urn:microsoft.com/office/officeart/2008/layout/SquareAccentList"/>
    <dgm:cxn modelId="{89AF918D-BC88-46DE-BE4B-455D0CDABC9B}" type="presParOf" srcId="{9329F169-61DF-4636-A5C0-E7727E181367}" destId="{F938F98E-A6F5-4799-9020-CD3BE2A7B309}" srcOrd="1" destOrd="0" presId="urn:microsoft.com/office/officeart/2008/layout/SquareAccentList"/>
    <dgm:cxn modelId="{657478CD-329C-4A63-A135-95C2F36404B1}" type="presParOf" srcId="{9329F169-61DF-4636-A5C0-E7727E181367}" destId="{6047FA3A-B220-4C60-BA06-419E7C203A0C}" srcOrd="2" destOrd="0" presId="urn:microsoft.com/office/officeart/2008/layout/SquareAccentList"/>
    <dgm:cxn modelId="{EDCB1AB7-6E28-4319-AFF5-5D78649FFEAA}" type="presParOf" srcId="{DD6B8630-8CAC-4869-8E3A-F2B782E11566}" destId="{7E1F60A3-9F5B-49FB-BBB6-9690EC1BDB30}" srcOrd="1" destOrd="0" presId="urn:microsoft.com/office/officeart/2008/layout/SquareAccentList"/>
    <dgm:cxn modelId="{77604726-9653-4806-94B1-B975365F7FBF}" type="presParOf" srcId="{7E1F60A3-9F5B-49FB-BBB6-9690EC1BDB30}" destId="{F00FE5A9-C225-4ACC-8F08-FD174267BBEA}" srcOrd="0" destOrd="0" presId="urn:microsoft.com/office/officeart/2008/layout/SquareAccentList"/>
    <dgm:cxn modelId="{1778BA89-E4DD-4B34-9069-7CA056A868F2}" type="presParOf" srcId="{F00FE5A9-C225-4ACC-8F08-FD174267BBEA}" destId="{E6293C14-8522-43F2-B30D-408B5E5581C0}" srcOrd="0" destOrd="0" presId="urn:microsoft.com/office/officeart/2008/layout/SquareAccentList"/>
    <dgm:cxn modelId="{839771B9-0E00-4C82-993D-23246D5B8DD2}" type="presParOf" srcId="{F00FE5A9-C225-4ACC-8F08-FD174267BBEA}" destId="{E89D364E-296B-47E3-BFCC-EE21079C8593}" srcOrd="1" destOrd="0" presId="urn:microsoft.com/office/officeart/2008/layout/SquareAccentList"/>
    <dgm:cxn modelId="{265073F8-104C-4C8A-807A-0372B2FD8226}" type="presParOf" srcId="{7E1F60A3-9F5B-49FB-BBB6-9690EC1BDB30}" destId="{C99F572D-BA90-42B7-9DA6-DB22ADDC5157}" srcOrd="1" destOrd="0" presId="urn:microsoft.com/office/officeart/2008/layout/SquareAccentList"/>
    <dgm:cxn modelId="{89CCF51F-135A-42CE-BB43-58E54CE416DC}" type="presParOf" srcId="{C99F572D-BA90-42B7-9DA6-DB22ADDC5157}" destId="{20846C00-966E-4399-B501-EFA7BA956E36}" srcOrd="0" destOrd="0" presId="urn:microsoft.com/office/officeart/2008/layout/SquareAccentList"/>
    <dgm:cxn modelId="{ADEAE989-786C-49EC-9C1F-6233EFAD50A4}" type="presParOf" srcId="{C99F572D-BA90-42B7-9DA6-DB22ADDC5157}" destId="{496F24A9-BDC3-4B8F-A915-EC42B1794607}" srcOrd="1" destOrd="0" presId="urn:microsoft.com/office/officeart/2008/layout/SquareAccentList"/>
    <dgm:cxn modelId="{38400B19-2593-46DF-80C8-0BDCD5535CDA}" type="presParOf" srcId="{7E1F60A3-9F5B-49FB-BBB6-9690EC1BDB30}" destId="{5B14B01D-8540-4366-9CA8-C04D1B021ABE}" srcOrd="2" destOrd="0" presId="urn:microsoft.com/office/officeart/2008/layout/SquareAccentList"/>
    <dgm:cxn modelId="{890195B2-EDDE-4588-8569-4E0BF96258D8}" type="presParOf" srcId="{5B14B01D-8540-4366-9CA8-C04D1B021ABE}" destId="{51F9424A-461A-4F96-A136-92B9C08F4AA7}" srcOrd="0" destOrd="0" presId="urn:microsoft.com/office/officeart/2008/layout/SquareAccentList"/>
    <dgm:cxn modelId="{F5E6A843-744D-4CE9-A009-50703ECCE3E9}" type="presParOf" srcId="{5B14B01D-8540-4366-9CA8-C04D1B021ABE}" destId="{655FC73E-C780-4BFA-91B7-36B46A3A2F84}" srcOrd="1" destOrd="0" presId="urn:microsoft.com/office/officeart/2008/layout/SquareAccentList"/>
    <dgm:cxn modelId="{533123D7-209D-43F6-9E00-D269894533EF}" type="presParOf" srcId="{6C83FC14-08FC-4CCE-B821-D42E42B488E9}" destId="{45A1AF72-E073-43C1-8F4D-2E60D5FA9466}" srcOrd="1" destOrd="0" presId="urn:microsoft.com/office/officeart/2008/layout/SquareAccentList"/>
    <dgm:cxn modelId="{CBFD7FFB-9888-4411-BC28-38840940F181}" type="presParOf" srcId="{45A1AF72-E073-43C1-8F4D-2E60D5FA9466}" destId="{8DFDE22A-C81B-4D64-9C66-00C8D53222E0}" srcOrd="0" destOrd="0" presId="urn:microsoft.com/office/officeart/2008/layout/SquareAccentList"/>
    <dgm:cxn modelId="{EC506A95-9E01-45A5-B44A-EE7E92F1DB17}" type="presParOf" srcId="{8DFDE22A-C81B-4D64-9C66-00C8D53222E0}" destId="{F3CAAD9B-8E03-439F-9C0D-915759E4D328}" srcOrd="0" destOrd="0" presId="urn:microsoft.com/office/officeart/2008/layout/SquareAccentList"/>
    <dgm:cxn modelId="{7C6FF885-98A5-4985-B2FA-4DDE723D07BC}" type="presParOf" srcId="{8DFDE22A-C81B-4D64-9C66-00C8D53222E0}" destId="{5696121C-F674-4A82-9F27-ADCCD82AF8AC}" srcOrd="1" destOrd="0" presId="urn:microsoft.com/office/officeart/2008/layout/SquareAccentList"/>
    <dgm:cxn modelId="{CE7E1D42-F460-4813-BE4F-4D164A5AE422}" type="presParOf" srcId="{8DFDE22A-C81B-4D64-9C66-00C8D53222E0}" destId="{06347D2D-318D-44FE-AB47-3B588B4BA379}" srcOrd="2" destOrd="0" presId="urn:microsoft.com/office/officeart/2008/layout/SquareAccentList"/>
    <dgm:cxn modelId="{5524B01B-EDBE-48DC-B427-1A9B1D490B6A}" type="presParOf" srcId="{45A1AF72-E073-43C1-8F4D-2E60D5FA9466}" destId="{7022C533-BAF4-43CA-BB39-AA8AEA116203}" srcOrd="1" destOrd="0" presId="urn:microsoft.com/office/officeart/2008/layout/SquareAccentList"/>
    <dgm:cxn modelId="{D08243FC-3068-42BA-B31C-0E6A33EB755A}" type="presParOf" srcId="{7022C533-BAF4-43CA-BB39-AA8AEA116203}" destId="{5B621A4D-8049-4CCB-B8F3-F2F1CBF9FC4C}" srcOrd="0" destOrd="0" presId="urn:microsoft.com/office/officeart/2008/layout/SquareAccentList"/>
    <dgm:cxn modelId="{9B2DDF5D-CDC4-4983-B153-9419030BBBE4}" type="presParOf" srcId="{5B621A4D-8049-4CCB-B8F3-F2F1CBF9FC4C}" destId="{7E7CC647-E683-4714-BFE5-FF5A207B4BCF}" srcOrd="0" destOrd="0" presId="urn:microsoft.com/office/officeart/2008/layout/SquareAccentList"/>
    <dgm:cxn modelId="{B63A5E7B-D8E1-4BA3-A2B8-A43BBF254BC0}" type="presParOf" srcId="{5B621A4D-8049-4CCB-B8F3-F2F1CBF9FC4C}" destId="{F90AB0E1-0228-4886-BEF9-01D7B4B4EE70}" srcOrd="1" destOrd="0" presId="urn:microsoft.com/office/officeart/2008/layout/SquareAccentList"/>
    <dgm:cxn modelId="{3A2F74BF-7193-45E2-AEF7-35F7E4E913C4}" type="presParOf" srcId="{7022C533-BAF4-43CA-BB39-AA8AEA116203}" destId="{F7BE6997-CE60-40D5-893A-E4B07527F68B}" srcOrd="1" destOrd="0" presId="urn:microsoft.com/office/officeart/2008/layout/SquareAccentList"/>
    <dgm:cxn modelId="{B094D327-2435-4AD6-A868-397DB0ED97F5}" type="presParOf" srcId="{F7BE6997-CE60-40D5-893A-E4B07527F68B}" destId="{A5EB9D8A-5D1E-4E39-9560-A630FD7C9343}" srcOrd="0" destOrd="0" presId="urn:microsoft.com/office/officeart/2008/layout/SquareAccentList"/>
    <dgm:cxn modelId="{FC22BA8E-12E7-4107-A346-8BD8D64E2712}" type="presParOf" srcId="{F7BE6997-CE60-40D5-893A-E4B07527F68B}" destId="{C7528B2B-9C38-42D3-B121-A0AA45F152CF}" srcOrd="1" destOrd="0" presId="urn:microsoft.com/office/officeart/2008/layout/SquareAccentList"/>
    <dgm:cxn modelId="{47AC532D-7BB3-4D59-ABF4-FAD1D94B2D45}" type="presParOf" srcId="{7022C533-BAF4-43CA-BB39-AA8AEA116203}" destId="{F7518378-B7A8-4F25-8936-13633CC95BBF}" srcOrd="2" destOrd="0" presId="urn:microsoft.com/office/officeart/2008/layout/SquareAccentList"/>
    <dgm:cxn modelId="{FBD775D9-CC97-4BA2-AC2F-E2BFAD54FDD2}" type="presParOf" srcId="{F7518378-B7A8-4F25-8936-13633CC95BBF}" destId="{54FD62B4-D4C8-49A2-8680-BC2E5F237AB4}" srcOrd="0" destOrd="0" presId="urn:microsoft.com/office/officeart/2008/layout/SquareAccentList"/>
    <dgm:cxn modelId="{8D279C08-89FE-453F-A167-432ED2F5F7F5}" type="presParOf" srcId="{F7518378-B7A8-4F25-8936-13633CC95BBF}" destId="{7A4BC513-853E-44B9-BBD3-C83E2D3BD417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7AD063-056E-482A-ACCE-4FE04B6059A4}">
      <dsp:nvSpPr>
        <dsp:cNvPr id="0" name=""/>
        <dsp:cNvSpPr/>
      </dsp:nvSpPr>
      <dsp:spPr>
        <a:xfrm flipV="1">
          <a:off x="5485" y="1021304"/>
          <a:ext cx="4477857" cy="278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38F98E-A6F5-4799-9020-CD3BE2A7B309}">
      <dsp:nvSpPr>
        <dsp:cNvPr id="0" name=""/>
        <dsp:cNvSpPr/>
      </dsp:nvSpPr>
      <dsp:spPr>
        <a:xfrm>
          <a:off x="5485" y="1144213"/>
          <a:ext cx="328959" cy="3289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47FA3A-B220-4C60-BA06-419E7C203A0C}">
      <dsp:nvSpPr>
        <dsp:cNvPr id="0" name=""/>
        <dsp:cNvSpPr/>
      </dsp:nvSpPr>
      <dsp:spPr>
        <a:xfrm>
          <a:off x="5485" y="0"/>
          <a:ext cx="4477857" cy="946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Музыкальный руководитель</a:t>
          </a:r>
        </a:p>
      </dsp:txBody>
      <dsp:txXfrm>
        <a:off x="5485" y="0"/>
        <a:ext cx="4477857" cy="946366"/>
      </dsp:txXfrm>
    </dsp:sp>
    <dsp:sp modelId="{E6293C14-8522-43F2-B30D-408B5E5581C0}">
      <dsp:nvSpPr>
        <dsp:cNvPr id="0" name=""/>
        <dsp:cNvSpPr/>
      </dsp:nvSpPr>
      <dsp:spPr>
        <a:xfrm>
          <a:off x="5485" y="1911008"/>
          <a:ext cx="328951" cy="3289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9D364E-296B-47E3-BFCC-EE21079C8593}">
      <dsp:nvSpPr>
        <dsp:cNvPr id="0" name=""/>
        <dsp:cNvSpPr/>
      </dsp:nvSpPr>
      <dsp:spPr>
        <a:xfrm>
          <a:off x="318935" y="1692090"/>
          <a:ext cx="4164407" cy="766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002060"/>
              </a:solidFill>
            </a:rPr>
            <a:t>Развитие силы голоса</a:t>
          </a:r>
        </a:p>
      </dsp:txBody>
      <dsp:txXfrm>
        <a:off x="318935" y="1692090"/>
        <a:ext cx="4164407" cy="766786"/>
      </dsp:txXfrm>
    </dsp:sp>
    <dsp:sp modelId="{20846C00-966E-4399-B501-EFA7BA956E36}">
      <dsp:nvSpPr>
        <dsp:cNvPr id="0" name=""/>
        <dsp:cNvSpPr/>
      </dsp:nvSpPr>
      <dsp:spPr>
        <a:xfrm>
          <a:off x="5485" y="2677794"/>
          <a:ext cx="328951" cy="3289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F24A9-BDC3-4B8F-A915-EC42B1794607}">
      <dsp:nvSpPr>
        <dsp:cNvPr id="0" name=""/>
        <dsp:cNvSpPr/>
      </dsp:nvSpPr>
      <dsp:spPr>
        <a:xfrm>
          <a:off x="318935" y="2458877"/>
          <a:ext cx="4164407" cy="766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002060"/>
              </a:solidFill>
            </a:rPr>
            <a:t>Развитие музыкального слуха</a:t>
          </a:r>
        </a:p>
      </dsp:txBody>
      <dsp:txXfrm>
        <a:off x="318935" y="2458877"/>
        <a:ext cx="4164407" cy="766786"/>
      </dsp:txXfrm>
    </dsp:sp>
    <dsp:sp modelId="{51F9424A-461A-4F96-A136-92B9C08F4AA7}">
      <dsp:nvSpPr>
        <dsp:cNvPr id="0" name=""/>
        <dsp:cNvSpPr/>
      </dsp:nvSpPr>
      <dsp:spPr>
        <a:xfrm>
          <a:off x="5485" y="3444581"/>
          <a:ext cx="328951" cy="3289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5FC73E-C780-4BFA-91B7-36B46A3A2F84}">
      <dsp:nvSpPr>
        <dsp:cNvPr id="0" name=""/>
        <dsp:cNvSpPr/>
      </dsp:nvSpPr>
      <dsp:spPr>
        <a:xfrm>
          <a:off x="318935" y="3225664"/>
          <a:ext cx="4164407" cy="766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002060"/>
              </a:solidFill>
            </a:rPr>
            <a:t>Развитие дыхания</a:t>
          </a:r>
        </a:p>
      </dsp:txBody>
      <dsp:txXfrm>
        <a:off x="318935" y="3225664"/>
        <a:ext cx="4164407" cy="766786"/>
      </dsp:txXfrm>
    </dsp:sp>
    <dsp:sp modelId="{F3CAAD9B-8E03-439F-9C0D-915759E4D328}">
      <dsp:nvSpPr>
        <dsp:cNvPr id="0" name=""/>
        <dsp:cNvSpPr/>
      </dsp:nvSpPr>
      <dsp:spPr>
        <a:xfrm flipV="1">
          <a:off x="4707235" y="1095076"/>
          <a:ext cx="4477857" cy="2643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96121C-F674-4A82-9F27-ADCCD82AF8AC}">
      <dsp:nvSpPr>
        <dsp:cNvPr id="0" name=""/>
        <dsp:cNvSpPr/>
      </dsp:nvSpPr>
      <dsp:spPr>
        <a:xfrm>
          <a:off x="4707235" y="1144213"/>
          <a:ext cx="328959" cy="3289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347D2D-318D-44FE-AB47-3B588B4BA379}">
      <dsp:nvSpPr>
        <dsp:cNvPr id="0" name=""/>
        <dsp:cNvSpPr/>
      </dsp:nvSpPr>
      <dsp:spPr>
        <a:xfrm>
          <a:off x="4707235" y="0"/>
          <a:ext cx="4477857" cy="946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Учитель-логопед</a:t>
          </a:r>
        </a:p>
      </dsp:txBody>
      <dsp:txXfrm>
        <a:off x="4707235" y="0"/>
        <a:ext cx="4477857" cy="946366"/>
      </dsp:txXfrm>
    </dsp:sp>
    <dsp:sp modelId="{7E7CC647-E683-4714-BFE5-FF5A207B4BCF}">
      <dsp:nvSpPr>
        <dsp:cNvPr id="0" name=""/>
        <dsp:cNvSpPr/>
      </dsp:nvSpPr>
      <dsp:spPr>
        <a:xfrm>
          <a:off x="4707235" y="1911008"/>
          <a:ext cx="328951" cy="3289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0AB0E1-0228-4886-BEF9-01D7B4B4EE70}">
      <dsp:nvSpPr>
        <dsp:cNvPr id="0" name=""/>
        <dsp:cNvSpPr/>
      </dsp:nvSpPr>
      <dsp:spPr>
        <a:xfrm>
          <a:off x="5020685" y="1692090"/>
          <a:ext cx="4164407" cy="766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002060"/>
              </a:solidFill>
            </a:rPr>
            <a:t>Коррекция звукопроизношения</a:t>
          </a:r>
        </a:p>
      </dsp:txBody>
      <dsp:txXfrm>
        <a:off x="5020685" y="1692090"/>
        <a:ext cx="4164407" cy="766786"/>
      </dsp:txXfrm>
    </dsp:sp>
    <dsp:sp modelId="{A5EB9D8A-5D1E-4E39-9560-A630FD7C9343}">
      <dsp:nvSpPr>
        <dsp:cNvPr id="0" name=""/>
        <dsp:cNvSpPr/>
      </dsp:nvSpPr>
      <dsp:spPr>
        <a:xfrm>
          <a:off x="4707235" y="2677794"/>
          <a:ext cx="328951" cy="3289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528B2B-9C38-42D3-B121-A0AA45F152CF}">
      <dsp:nvSpPr>
        <dsp:cNvPr id="0" name=""/>
        <dsp:cNvSpPr/>
      </dsp:nvSpPr>
      <dsp:spPr>
        <a:xfrm>
          <a:off x="5020685" y="2458877"/>
          <a:ext cx="4164407" cy="766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002060"/>
              </a:solidFill>
            </a:rPr>
            <a:t>Развитие фонематического слуха</a:t>
          </a:r>
        </a:p>
      </dsp:txBody>
      <dsp:txXfrm>
        <a:off x="5020685" y="2458877"/>
        <a:ext cx="4164407" cy="766786"/>
      </dsp:txXfrm>
    </dsp:sp>
    <dsp:sp modelId="{54FD62B4-D4C8-49A2-8680-BC2E5F237AB4}">
      <dsp:nvSpPr>
        <dsp:cNvPr id="0" name=""/>
        <dsp:cNvSpPr/>
      </dsp:nvSpPr>
      <dsp:spPr>
        <a:xfrm>
          <a:off x="4707235" y="3444581"/>
          <a:ext cx="328951" cy="3289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4BC513-853E-44B9-BBD3-C83E2D3BD417}">
      <dsp:nvSpPr>
        <dsp:cNvPr id="0" name=""/>
        <dsp:cNvSpPr/>
      </dsp:nvSpPr>
      <dsp:spPr>
        <a:xfrm>
          <a:off x="5020685" y="3225664"/>
          <a:ext cx="4164407" cy="766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solidFill>
              <a:srgbClr val="002060"/>
            </a:solidFill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002060"/>
              </a:solidFill>
            </a:rPr>
            <a:t>Формирование правильного речевого выдоха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solidFill>
              <a:srgbClr val="002060"/>
            </a:solidFill>
          </a:endParaRPr>
        </a:p>
      </dsp:txBody>
      <dsp:txXfrm>
        <a:off x="5020685" y="3225664"/>
        <a:ext cx="4164407" cy="7667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1039E7-0DB0-4C18-BDFB-9A27DCA1B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8245507-925A-401D-B3EA-C3F05634EA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6BCEC5-00B0-47C4-B99E-0B3E3F3CC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2FFC-7690-46D4-A37F-12094922D55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80C68F-05D4-4551-9F6C-3C6333631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EE219-7C6E-4707-BA13-AC31F27F1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23978-5D3A-44B8-A0B2-D5C7971C5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742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EE739C-D128-4B31-8909-1389E7DBB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96C795-5EF6-47BB-95A2-B1CB8402D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1BCE3F-DA31-4305-8B40-5A333CD81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2FFC-7690-46D4-A37F-12094922D55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3A5AB4-3EED-4153-852D-1EFAE0C1F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E6079E-3D71-487F-A379-095E6A879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23978-5D3A-44B8-A0B2-D5C7971C5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678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BBDDFD7-E5F7-44CA-8325-4E6F55F00B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4EDEA1-A45C-4EA3-88C2-5E7F12B623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14C138-1552-4FE8-81E9-5050AE186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2FFC-7690-46D4-A37F-12094922D55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6AEDFA-D491-4A6F-B667-2C14D07DA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040519-C46A-46AB-836B-08A5A9F15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23978-5D3A-44B8-A0B2-D5C7971C5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456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47786-95C8-403E-B213-AA1809379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D978E4-F3FA-4E6D-8CA6-9D85E01D6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822D15-DA06-4D31-9696-D94E50EE8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2FFC-7690-46D4-A37F-12094922D55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5AD263-AA70-45F8-8503-DA3856E54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1DD709-7D58-4B18-8C33-16CE8F251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23978-5D3A-44B8-A0B2-D5C7971C5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970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3242EB-0841-405F-A803-A5B4C2900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FAE84-699B-4DF4-833A-6488C3108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9C29DE-9FAB-4C9F-A90D-EC715BF6F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2FFC-7690-46D4-A37F-12094922D55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2E253F-6C3E-40BC-93D3-D0545BE63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552682-B582-42B1-86F5-B2188D56A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23978-5D3A-44B8-A0B2-D5C7971C5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091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E403CB-BEF2-4114-B167-BE87EBF82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83FE4D-CCED-4AD3-A827-61403D77CE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638BFB-667E-4A88-B46B-5F50ACDD2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1D5607-BBB8-4C61-9059-E97D19AEB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2FFC-7690-46D4-A37F-12094922D55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4E95E9-56AC-4172-A7C4-AFE5AF302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AB9917-03AD-49E3-86C4-455821DED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23978-5D3A-44B8-A0B2-D5C7971C5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244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30779D-AF46-44F2-A80A-CE379BB0F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99ADF6-EBFD-419C-B350-BBE5757A4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293FDD-BE09-4F12-A5B6-256A7ECC9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C66CE6D-4891-4AA1-84C8-B7E1D602DF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BECDA59-97AF-41C1-ABFC-FDF48747A6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7C86BD7-D72E-4F47-B58B-4C6F3467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2FFC-7690-46D4-A37F-12094922D55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C898F00-FD8F-41D3-8EAA-0F7A40368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DAD4D4D-5E4F-47EB-91B4-3293BADFB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23978-5D3A-44B8-A0B2-D5C7971C5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035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A9448E-CE45-45EB-88DE-C583FEF2A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85FE940-7F57-43EC-951C-9C9DFB2D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2FFC-7690-46D4-A37F-12094922D55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D6183F-D5E1-48BF-A09E-8391C1E77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17667E7-4A6D-4357-AA58-FD13EB591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23978-5D3A-44B8-A0B2-D5C7971C5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523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5A3F80C-7BA9-4027-84CB-20BE8DC9B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2FFC-7690-46D4-A37F-12094922D55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D9239A-2BB6-47FD-9B1C-1A299A4AD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01FDE4-B2E3-4F86-AC0E-AD7285E9B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23978-5D3A-44B8-A0B2-D5C7971C5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261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810391-4893-4B0E-AD06-55903A872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97AF16-4813-41DB-A538-88BFE5DC3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16B801-C58B-4FD7-AB2E-1B24DB5F86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0BBFE2-0427-415A-B22F-76E767B3B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2FFC-7690-46D4-A37F-12094922D55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A2B238-25AA-46D4-A648-AE8CE78AC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4ADBE4-67DC-4E52-83E3-307F70497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23978-5D3A-44B8-A0B2-D5C7971C5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166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1EC7B-F90B-4874-BE29-AF24BF7FA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4419325-110C-4006-B25E-293FFF3257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6DB755-15D6-483A-9847-C1799AA3F7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C52B91-C81B-4A44-847D-B6BD91444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2FFC-7690-46D4-A37F-12094922D55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42B0AE-6CF2-4DDD-8AA4-A7F017CEF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6FA1B0-8CDE-4974-9FD4-F18A39E4B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23978-5D3A-44B8-A0B2-D5C7971C5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968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560D6D-A81B-4E13-8EF5-2174162F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8193E7-664E-409C-8917-FEF3C507A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BCC75F-D1C1-4A98-839B-C5F68CB64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02FFC-7690-46D4-A37F-12094922D558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9696E3-7E46-4E32-8DEA-CBA9B713B1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DAEAB8-BA3C-46CC-8A1A-02E1F29BD3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23978-5D3A-44B8-A0B2-D5C7971C5A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38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ixy.org/src2/576/5764966.png">
            <a:extLst>
              <a:ext uri="{FF2B5EF4-FFF2-40B4-BE49-F238E27FC236}">
                <a16:creationId xmlns:a16="http://schemas.microsoft.com/office/drawing/2014/main" id="{47D731BF-74CF-4634-8A9C-0132B60C6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3047"/>
            <a:ext cx="12192000" cy="712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52F539C-7B6D-46CC-879A-FBA2BD47AFEF}"/>
              </a:ext>
            </a:extLst>
          </p:cNvPr>
          <p:cNvSpPr/>
          <p:nvPr/>
        </p:nvSpPr>
        <p:spPr>
          <a:xfrm>
            <a:off x="2352583" y="1819923"/>
            <a:ext cx="8637971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«Речь в ритме мелодии»</a:t>
            </a:r>
            <a:endParaRPr lang="ru-RU" sz="28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16B4B1-0341-42F6-BCAA-A5FAEC8D6A11}"/>
              </a:ext>
            </a:extLst>
          </p:cNvPr>
          <p:cNvSpPr txBox="1"/>
          <p:nvPr/>
        </p:nvSpPr>
        <p:spPr>
          <a:xfrm>
            <a:off x="8617907" y="2192056"/>
            <a:ext cx="357409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2400" b="1" dirty="0">
              <a:solidFill>
                <a:srgbClr val="00B050"/>
              </a:solidFill>
            </a:endParaRPr>
          </a:p>
          <a:p>
            <a:pPr algn="r"/>
            <a:endParaRPr lang="ru-RU" sz="2400" b="1" dirty="0">
              <a:solidFill>
                <a:srgbClr val="00B050"/>
              </a:solidFill>
            </a:endParaRPr>
          </a:p>
          <a:p>
            <a:pPr algn="r"/>
            <a:endParaRPr lang="ru-RU" sz="2400" b="1" dirty="0">
              <a:solidFill>
                <a:srgbClr val="00B050"/>
              </a:solidFill>
            </a:endParaRPr>
          </a:p>
          <a:p>
            <a:pPr algn="r"/>
            <a:endParaRPr lang="ru-RU" sz="2400" b="1" dirty="0">
              <a:solidFill>
                <a:srgbClr val="00B050"/>
              </a:solidFill>
            </a:endParaRPr>
          </a:p>
          <a:p>
            <a:pPr algn="r"/>
            <a:endParaRPr lang="ru-RU" sz="2400" b="1" dirty="0">
              <a:solidFill>
                <a:srgbClr val="00B050"/>
              </a:solidFill>
            </a:endParaRPr>
          </a:p>
          <a:p>
            <a:pPr algn="r"/>
            <a:r>
              <a:rPr lang="ru-RU" sz="2000" b="1" dirty="0">
                <a:solidFill>
                  <a:srgbClr val="00B050"/>
                </a:solidFill>
              </a:rPr>
              <a:t>Учитель – логопед Шакирова Екатерина Анатольевна, </a:t>
            </a:r>
          </a:p>
          <a:p>
            <a:pPr algn="r"/>
            <a:r>
              <a:rPr lang="ru-RU" sz="2000" b="1" dirty="0">
                <a:solidFill>
                  <a:srgbClr val="00B050"/>
                </a:solidFill>
              </a:rPr>
              <a:t>Музыкальный руководитель Кузовлева Ирина </a:t>
            </a:r>
            <a:r>
              <a:rPr lang="ru-RU" sz="2000" b="1" dirty="0" err="1">
                <a:solidFill>
                  <a:srgbClr val="00B050"/>
                </a:solidFill>
              </a:rPr>
              <a:t>Илдаровна</a:t>
            </a:r>
            <a:r>
              <a:rPr lang="ru-RU" sz="2000" b="1" dirty="0">
                <a:solidFill>
                  <a:srgbClr val="00B050"/>
                </a:solidFill>
              </a:rPr>
              <a:t>,</a:t>
            </a:r>
          </a:p>
          <a:p>
            <a:pPr algn="r"/>
            <a:r>
              <a:rPr lang="ru-RU" sz="2000" b="1" dirty="0">
                <a:solidFill>
                  <a:srgbClr val="00B050"/>
                </a:solidFill>
              </a:rPr>
              <a:t>МБДОУ-детский сад </a:t>
            </a:r>
            <a:r>
              <a:rPr lang="ru-RU" sz="2000" b="1" dirty="0" smtClean="0">
                <a:solidFill>
                  <a:srgbClr val="00B050"/>
                </a:solidFill>
              </a:rPr>
              <a:t>№76</a:t>
            </a:r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06C83F-7B89-49A9-96E6-E40776972F77}"/>
              </a:ext>
            </a:extLst>
          </p:cNvPr>
          <p:cNvSpPr txBox="1"/>
          <p:nvPr/>
        </p:nvSpPr>
        <p:spPr>
          <a:xfrm flipH="1">
            <a:off x="3194136" y="69152"/>
            <a:ext cx="7402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Городской конкурс «Просторы речи»</a:t>
            </a:r>
          </a:p>
        </p:txBody>
      </p:sp>
    </p:spTree>
    <p:extLst>
      <p:ext uri="{BB962C8B-B14F-4D97-AF65-F5344CB8AC3E}">
        <p14:creationId xmlns:p14="http://schemas.microsoft.com/office/powerpoint/2010/main" val="2274218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ixy.org/src2/576/5764966.png">
            <a:extLst>
              <a:ext uri="{FF2B5EF4-FFF2-40B4-BE49-F238E27FC236}">
                <a16:creationId xmlns:a16="http://schemas.microsoft.com/office/drawing/2014/main" id="{1DD14EBF-6F94-4B15-974C-F5CA565A2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F36A10-4B6D-449A-9682-1B8DFCBE09B4}"/>
              </a:ext>
            </a:extLst>
          </p:cNvPr>
          <p:cNvSpPr txBox="1"/>
          <p:nvPr/>
        </p:nvSpPr>
        <p:spPr>
          <a:xfrm>
            <a:off x="3018408" y="79899"/>
            <a:ext cx="90374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Взаимодействие учителя-логопеда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и музыкального руководителя.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9D6BD11-CF10-4DD2-8913-124D9427835E}"/>
              </a:ext>
            </a:extLst>
          </p:cNvPr>
          <p:cNvSpPr/>
          <p:nvPr/>
        </p:nvSpPr>
        <p:spPr>
          <a:xfrm>
            <a:off x="2605414" y="1157118"/>
            <a:ext cx="9450461" cy="10772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цель: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преодоление речевых нарушений путём развития и коррекции двигательной сферы в сочетании со словом и музыкой.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336332AB-D7CF-4AF8-8E99-20A12FB9AC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1408248"/>
              </p:ext>
            </p:extLst>
          </p:nvPr>
        </p:nvGraphicFramePr>
        <p:xfrm>
          <a:off x="2004164" y="2314235"/>
          <a:ext cx="9190578" cy="4543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88243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ixy.org/src2/576/5764966.png">
            <a:extLst>
              <a:ext uri="{FF2B5EF4-FFF2-40B4-BE49-F238E27FC236}">
                <a16:creationId xmlns:a16="http://schemas.microsoft.com/office/drawing/2014/main" id="{F887D3AE-5A35-435C-AB69-0C446ACA8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10C7337-5350-4D13-8A12-876F3C4A28D9}"/>
              </a:ext>
            </a:extLst>
          </p:cNvPr>
          <p:cNvSpPr/>
          <p:nvPr/>
        </p:nvSpPr>
        <p:spPr>
          <a:xfrm>
            <a:off x="79899" y="62144"/>
            <a:ext cx="121121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800" b="1" dirty="0">
                <a:solidFill>
                  <a:srgbClr val="002060"/>
                </a:solidFill>
              </a:rPr>
              <a:t>Методы и техники взаимодействия учителя-логопеда и музыкального руководителя.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8621776-4C95-4632-9FCE-BAF27BA42CA1}"/>
              </a:ext>
            </a:extLst>
          </p:cNvPr>
          <p:cNvSpPr/>
          <p:nvPr/>
        </p:nvSpPr>
        <p:spPr>
          <a:xfrm>
            <a:off x="260263" y="898331"/>
            <a:ext cx="3148762" cy="1773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музыкальных инструментов, для развития темпа, чувства ритма и координации движений.</a:t>
            </a: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14B5222-24E3-4275-B1A3-4053F3D6E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128" y="2659652"/>
            <a:ext cx="1860765" cy="1773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CFCC14C-A1BB-4990-8AF9-3C5CAF80D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259" y="3345015"/>
            <a:ext cx="1860766" cy="1836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F1537EB-2837-4C06-A585-18B69E0025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867333"/>
            <a:ext cx="2024106" cy="1773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57679DC-007F-4B1E-8888-DC8C8885E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9025" y="2171851"/>
            <a:ext cx="3673100" cy="3052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CE30EF8-2A9E-4481-B5D4-4499856826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548" y="1180889"/>
            <a:ext cx="3727189" cy="2761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3A53C37-B8E3-4356-9BD1-B456A24B5C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2183" y="3640699"/>
            <a:ext cx="2199603" cy="3081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331FEF-EFC1-422A-A107-743B89813755}"/>
              </a:ext>
            </a:extLst>
          </p:cNvPr>
          <p:cNvSpPr txBox="1"/>
          <p:nvPr/>
        </p:nvSpPr>
        <p:spPr>
          <a:xfrm>
            <a:off x="3056351" y="5181346"/>
            <a:ext cx="3920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Создаём музыку, ориентируясь на слух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87710F-17D0-49B5-A342-E610E52C5DE0}"/>
              </a:ext>
            </a:extLst>
          </p:cNvPr>
          <p:cNvSpPr txBox="1"/>
          <p:nvPr/>
        </p:nvSpPr>
        <p:spPr>
          <a:xfrm>
            <a:off x="9612848" y="5754257"/>
            <a:ext cx="2579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«Повтори мой ритм», «повтори ритм, ориентируясь на рисунок»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39EE44-15B9-4C29-B6BD-A50B40DAC74B}"/>
              </a:ext>
            </a:extLst>
          </p:cNvPr>
          <p:cNvSpPr txBox="1"/>
          <p:nvPr/>
        </p:nvSpPr>
        <p:spPr>
          <a:xfrm>
            <a:off x="9482204" y="3365222"/>
            <a:ext cx="2449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«Простучи ритм музыки»</a:t>
            </a:r>
          </a:p>
        </p:txBody>
      </p:sp>
    </p:spTree>
    <p:extLst>
      <p:ext uri="{BB962C8B-B14F-4D97-AF65-F5344CB8AC3E}">
        <p14:creationId xmlns:p14="http://schemas.microsoft.com/office/powerpoint/2010/main" val="894901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ixy.org/src2/576/5764966.png">
            <a:extLst>
              <a:ext uri="{FF2B5EF4-FFF2-40B4-BE49-F238E27FC236}">
                <a16:creationId xmlns:a16="http://schemas.microsoft.com/office/drawing/2014/main" id="{4D597454-7B8D-48E2-BA1C-DF726587A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286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4FE946-09CD-45FD-87AF-3F990D0FD62B}"/>
              </a:ext>
            </a:extLst>
          </p:cNvPr>
          <p:cNvSpPr txBox="1"/>
          <p:nvPr/>
        </p:nvSpPr>
        <p:spPr>
          <a:xfrm>
            <a:off x="926926" y="115410"/>
            <a:ext cx="11180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Методы и техники взаимодействия учителя-логопеда и музыкального руководителя.</a:t>
            </a:r>
          </a:p>
        </p:txBody>
      </p:sp>
      <p:sp>
        <p:nvSpPr>
          <p:cNvPr id="8" name="Прямоугольник: скругленные противолежащие углы 7">
            <a:extLst>
              <a:ext uri="{FF2B5EF4-FFF2-40B4-BE49-F238E27FC236}">
                <a16:creationId xmlns:a16="http://schemas.microsoft.com/office/drawing/2014/main" id="{37F767FD-E264-4A6A-8554-6FF1D58C5D34}"/>
              </a:ext>
            </a:extLst>
          </p:cNvPr>
          <p:cNvSpPr/>
          <p:nvPr/>
        </p:nvSpPr>
        <p:spPr>
          <a:xfrm>
            <a:off x="237995" y="1039660"/>
            <a:ext cx="3005636" cy="129516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Обучение правильной артикуляции и расстановке ударений.</a:t>
            </a:r>
          </a:p>
          <a:p>
            <a:pPr algn="ctr"/>
            <a:endParaRPr lang="ru-RU" dirty="0"/>
          </a:p>
        </p:txBody>
      </p:sp>
      <p:pic>
        <p:nvPicPr>
          <p:cNvPr id="17" name="Рисунок 16" descr="https://sun9-81.userapi.com/s/v1/ig2/k9I8wbMmQeG0rmqxkXP56njk0VLNofl7jXqv0X1JrOiPKDyJK0cABIympPDA93CbGpXFoQ6614vIg870GidaVJUG.jpg?quality=95&amp;as=32x43,48x64,72x96,108x144,160x213,240x320,360x480,480x640,540x720,640x853,720x960,960x1280&amp;from=bu&amp;cs=960x0">
            <a:extLst>
              <a:ext uri="{FF2B5EF4-FFF2-40B4-BE49-F238E27FC236}">
                <a16:creationId xmlns:a16="http://schemas.microsoft.com/office/drawing/2014/main" id="{95698CB3-F231-4D49-9691-AEEA46254F8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9468"/>
            <a:ext cx="2709375" cy="2816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4C26720-4514-45BB-B1D8-1A5A01253B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537" y="1268388"/>
            <a:ext cx="3219451" cy="2414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 descr="https://sun9-27.userapi.com/s/v1/ig2/-356R6rDsXsrQlZJg4V1B4UQ3RCP8T0Hkgajp3IFimAomX_HvEOANISwIpeWleNBRs3RvunU8KeBH4Y4aSXtscyF.jpg?quality=95&amp;as=32x43,48x64,72x96,108x144,160x213,240x320,360x480,480x640,540x720,640x853,720x960,960x1280&amp;from=bu&amp;cs=960x0">
            <a:extLst>
              <a:ext uri="{FF2B5EF4-FFF2-40B4-BE49-F238E27FC236}">
                <a16:creationId xmlns:a16="http://schemas.microsoft.com/office/drawing/2014/main" id="{EFCDEF43-F2AE-4E8C-B774-0B26B0CB046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462" y="3429000"/>
            <a:ext cx="2794087" cy="2816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DE71DF1-BB6F-4C7F-B529-FE9F229F994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350" y="1072673"/>
            <a:ext cx="3230696" cy="1986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7B1D8B6-8B64-42C0-8D62-6B1A38FCFE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83" y="3927581"/>
            <a:ext cx="2854671" cy="25575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Рисунок 21" descr="https://sun9-4.userapi.com/s/v1/ig2/ixa8eODoXQuiF_U4V-roLDEwk-d4Zbl6YVyK9DrdFjgwCHGgBlwPAjlWIQ1pIot0SgnynZkqUNNlqbKdbDy4sTKI.jpg?quality=95&amp;as=32x43,48x64,72x96,108x144,160x213,240x320,360x480,480x640,540x720,640x853,720x960,960x1280&amp;from=bu&amp;cs=960x0">
            <a:extLst>
              <a:ext uri="{FF2B5EF4-FFF2-40B4-BE49-F238E27FC236}">
                <a16:creationId xmlns:a16="http://schemas.microsoft.com/office/drawing/2014/main" id="{680D2C7A-10CC-42DD-B29C-0B6449858B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420" y="3864278"/>
            <a:ext cx="2753580" cy="2634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721362-3D58-4ADA-868D-A797665CDDC9}"/>
              </a:ext>
            </a:extLst>
          </p:cNvPr>
          <p:cNvSpPr txBox="1"/>
          <p:nvPr/>
        </p:nvSpPr>
        <p:spPr>
          <a:xfrm>
            <a:off x="6551112" y="1230758"/>
            <a:ext cx="1303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Мелодия, текст и движение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E5DD36-7407-4385-B886-0B78DA332EAC}"/>
              </a:ext>
            </a:extLst>
          </p:cNvPr>
          <p:cNvSpPr txBox="1"/>
          <p:nvPr/>
        </p:nvSpPr>
        <p:spPr>
          <a:xfrm>
            <a:off x="6178462" y="6257079"/>
            <a:ext cx="2996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FF0000"/>
                </a:solidFill>
              </a:rPr>
              <a:t>Пропевание</a:t>
            </a:r>
            <a:r>
              <a:rPr lang="ru-RU" b="1" dirty="0">
                <a:solidFill>
                  <a:srgbClr val="FF0000"/>
                </a:solidFill>
              </a:rPr>
              <a:t> гласных звуков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33A13E-6DCD-42AC-B344-94C3FDF44BA9}"/>
              </a:ext>
            </a:extLst>
          </p:cNvPr>
          <p:cNvSpPr txBox="1"/>
          <p:nvPr/>
        </p:nvSpPr>
        <p:spPr>
          <a:xfrm>
            <a:off x="9695145" y="6499201"/>
            <a:ext cx="2258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FF0000"/>
                </a:solidFill>
              </a:rPr>
              <a:t>Аэробол</a:t>
            </a:r>
            <a:r>
              <a:rPr lang="ru-RU" b="1" dirty="0">
                <a:solidFill>
                  <a:srgbClr val="FF0000"/>
                </a:solidFill>
              </a:rPr>
              <a:t> и дыхание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8A9054-1B83-4F4B-A816-8E8898B998FF}"/>
              </a:ext>
            </a:extLst>
          </p:cNvPr>
          <p:cNvSpPr txBox="1"/>
          <p:nvPr/>
        </p:nvSpPr>
        <p:spPr>
          <a:xfrm>
            <a:off x="3243631" y="6560898"/>
            <a:ext cx="2627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Свистящая музыка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6BF4DA-3757-4903-9728-D8D551696E71}"/>
              </a:ext>
            </a:extLst>
          </p:cNvPr>
          <p:cNvSpPr txBox="1"/>
          <p:nvPr/>
        </p:nvSpPr>
        <p:spPr>
          <a:xfrm>
            <a:off x="-44205" y="5347548"/>
            <a:ext cx="3058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Развитие подвижности </a:t>
            </a:r>
          </a:p>
          <a:p>
            <a:r>
              <a:rPr lang="ru-RU" b="1" dirty="0">
                <a:solidFill>
                  <a:srgbClr val="FF0000"/>
                </a:solidFill>
              </a:rPr>
              <a:t>артикуляционных органов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1CA60C-6A55-4396-A102-B2F68BCB724E}"/>
              </a:ext>
            </a:extLst>
          </p:cNvPr>
          <p:cNvSpPr txBox="1"/>
          <p:nvPr/>
        </p:nvSpPr>
        <p:spPr>
          <a:xfrm>
            <a:off x="9131212" y="3059669"/>
            <a:ext cx="3219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Укрепление артикуляционного аппарата.</a:t>
            </a:r>
          </a:p>
        </p:txBody>
      </p:sp>
    </p:spTree>
    <p:extLst>
      <p:ext uri="{BB962C8B-B14F-4D97-AF65-F5344CB8AC3E}">
        <p14:creationId xmlns:p14="http://schemas.microsoft.com/office/powerpoint/2010/main" val="2349410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ixy.org/src2/576/5764966.png">
            <a:extLst>
              <a:ext uri="{FF2B5EF4-FFF2-40B4-BE49-F238E27FC236}">
                <a16:creationId xmlns:a16="http://schemas.microsoft.com/office/drawing/2014/main" id="{C1A9B54B-48D8-43B5-98F6-E886F940C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5D896F4-CA15-456A-B9E1-BE93E5E8EBAD}"/>
              </a:ext>
            </a:extLst>
          </p:cNvPr>
          <p:cNvSpPr/>
          <p:nvPr/>
        </p:nvSpPr>
        <p:spPr>
          <a:xfrm>
            <a:off x="2956142" y="248575"/>
            <a:ext cx="92358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002060"/>
                </a:solidFill>
              </a:rPr>
              <a:t>Методы и техники взаимодействия учителя-логопеда и музыкального руководителя.</a:t>
            </a:r>
          </a:p>
        </p:txBody>
      </p:sp>
      <p:sp>
        <p:nvSpPr>
          <p:cNvPr id="3" name="Облако 2">
            <a:extLst>
              <a:ext uri="{FF2B5EF4-FFF2-40B4-BE49-F238E27FC236}">
                <a16:creationId xmlns:a16="http://schemas.microsoft.com/office/drawing/2014/main" id="{99030A8C-DA89-413A-990D-F1D5BE42DE80}"/>
              </a:ext>
            </a:extLst>
          </p:cNvPr>
          <p:cNvSpPr/>
          <p:nvPr/>
        </p:nvSpPr>
        <p:spPr>
          <a:xfrm>
            <a:off x="0" y="964504"/>
            <a:ext cx="3356975" cy="164091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слухового восприятия и координации движений.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B18DD4-1159-41F7-B3E8-D487F574A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57" y="3428999"/>
            <a:ext cx="2773585" cy="3050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464410-5FC0-4C52-A2F9-708777C7C9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37"/>
          <a:stretch/>
        </p:blipFill>
        <p:spPr>
          <a:xfrm>
            <a:off x="3520130" y="1308039"/>
            <a:ext cx="3356975" cy="2551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https://sun9-15.userapi.com/s/v1/ig2/AZhtzQ0JO4EC_bsvtUN_wO8qTgYcblkd-AOwZL1q4X4_aEcMpiOdt1raKJVC6ZzM-gO3blRlV-MVwyDvNWp2IITK.jpg?quality=95&amp;as=32x43,48x64,72x96,108x144,160x213,240x320,360x480,480x640,540x720,640x853,720x960,960x1280&amp;from=bu&amp;cs=960x0">
            <a:extLst>
              <a:ext uri="{FF2B5EF4-FFF2-40B4-BE49-F238E27FC236}">
                <a16:creationId xmlns:a16="http://schemas.microsoft.com/office/drawing/2014/main" id="{86668DF4-D178-4B18-9B7F-F8380F66B3AE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23"/>
          <a:stretch/>
        </p:blipFill>
        <p:spPr bwMode="auto">
          <a:xfrm>
            <a:off x="6551349" y="4254544"/>
            <a:ext cx="2968431" cy="2457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08F00D-8EDE-41F8-B46A-873732C2FD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292" y="1325793"/>
            <a:ext cx="3198164" cy="2680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B9E67E-3FFF-4525-AA04-A598E64461FD}"/>
              </a:ext>
            </a:extLst>
          </p:cNvPr>
          <p:cNvSpPr txBox="1"/>
          <p:nvPr/>
        </p:nvSpPr>
        <p:spPr>
          <a:xfrm>
            <a:off x="9575456" y="5532207"/>
            <a:ext cx="2433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«На </a:t>
            </a:r>
            <a:r>
              <a:rPr lang="ru-RU" b="1" dirty="0" err="1">
                <a:solidFill>
                  <a:srgbClr val="FF0000"/>
                </a:solidFill>
              </a:rPr>
              <a:t>сквиш</a:t>
            </a:r>
            <a:r>
              <a:rPr lang="ru-RU" b="1" dirty="0">
                <a:solidFill>
                  <a:srgbClr val="FF0000"/>
                </a:solidFill>
              </a:rPr>
              <a:t> давим левой ногой, стаканчик толкаем правой ногой»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18AC69-9866-42E6-A7C2-E2BC879F72E8}"/>
              </a:ext>
            </a:extLst>
          </p:cNvPr>
          <p:cNvSpPr txBox="1"/>
          <p:nvPr/>
        </p:nvSpPr>
        <p:spPr>
          <a:xfrm>
            <a:off x="9970717" y="3859168"/>
            <a:ext cx="2038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«Послушай и постучи так же»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03570B-EB17-466A-AE25-EAEA04D53E3A}"/>
              </a:ext>
            </a:extLst>
          </p:cNvPr>
          <p:cNvSpPr txBox="1"/>
          <p:nvPr/>
        </p:nvSpPr>
        <p:spPr>
          <a:xfrm>
            <a:off x="3879129" y="3720230"/>
            <a:ext cx="2501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«Посмотри и повтори так же, как я»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A4D140-9DCA-436F-97EA-BDAD5CC6EF49}"/>
              </a:ext>
            </a:extLst>
          </p:cNvPr>
          <p:cNvSpPr txBox="1"/>
          <p:nvPr/>
        </p:nvSpPr>
        <p:spPr>
          <a:xfrm>
            <a:off x="2956142" y="4954038"/>
            <a:ext cx="25052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</a:rPr>
              <a:t>Многоступенчатая инструкция: «послушай-повтори, посмотри-запомни, повтори так же».</a:t>
            </a:r>
          </a:p>
        </p:txBody>
      </p:sp>
    </p:spTree>
    <p:extLst>
      <p:ext uri="{BB962C8B-B14F-4D97-AF65-F5344CB8AC3E}">
        <p14:creationId xmlns:p14="http://schemas.microsoft.com/office/powerpoint/2010/main" val="1708572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ixy.org/src2/576/5764966.png">
            <a:extLst>
              <a:ext uri="{FF2B5EF4-FFF2-40B4-BE49-F238E27FC236}">
                <a16:creationId xmlns:a16="http://schemas.microsoft.com/office/drawing/2014/main" id="{F723B0BF-64B6-4AF1-92A7-6079550FB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3A569C-39D4-4B1C-B4BC-9997664366CE}"/>
              </a:ext>
            </a:extLst>
          </p:cNvPr>
          <p:cNvSpPr txBox="1"/>
          <p:nvPr/>
        </p:nvSpPr>
        <p:spPr>
          <a:xfrm>
            <a:off x="3068877" y="-75156"/>
            <a:ext cx="9123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Методы и формы взаимодействия учителя-логопеда и музыкального руководителя.</a:t>
            </a:r>
          </a:p>
        </p:txBody>
      </p:sp>
      <p:sp>
        <p:nvSpPr>
          <p:cNvPr id="6" name="Блок-схема: перфолента 5">
            <a:extLst>
              <a:ext uri="{FF2B5EF4-FFF2-40B4-BE49-F238E27FC236}">
                <a16:creationId xmlns:a16="http://schemas.microsoft.com/office/drawing/2014/main" id="{0D0AEC7E-4440-4512-B398-3306F057AC3B}"/>
              </a:ext>
            </a:extLst>
          </p:cNvPr>
          <p:cNvSpPr/>
          <p:nvPr/>
        </p:nvSpPr>
        <p:spPr>
          <a:xfrm>
            <a:off x="237995" y="878952"/>
            <a:ext cx="3131506" cy="121289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Обогащение словаря</a:t>
            </a: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C26348D-0A0D-4332-B1B5-F150D08AF1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84"/>
          <a:stretch/>
        </p:blipFill>
        <p:spPr>
          <a:xfrm>
            <a:off x="3769637" y="1068643"/>
            <a:ext cx="3860801" cy="2360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D21E5B1-8041-47E0-81B1-9783A57251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06"/>
          <a:stretch/>
        </p:blipFill>
        <p:spPr>
          <a:xfrm>
            <a:off x="9352" y="2167004"/>
            <a:ext cx="3360150" cy="1908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Рисунок 25" descr="https://sun9-65.userapi.com/s/v1/ig2/0_BMDbd5WHvk7oC4OhPA7YOPC4vrKLMiXBh-whkb5EassRrc1ql2o-vpS4X-NBbCXunOTlCHqm2aGqYjduR-pQda.jpg?quality=95&amp;as=32x43,48x64,72x96,108x144,160x213,240x320,360x480,480x640,540x720,640x853,720x960,960x1280&amp;from=bu&amp;cs=960x0">
            <a:extLst>
              <a:ext uri="{FF2B5EF4-FFF2-40B4-BE49-F238E27FC236}">
                <a16:creationId xmlns:a16="http://schemas.microsoft.com/office/drawing/2014/main" id="{A03AD398-F48F-4B60-BE65-054913D2A8E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852" y="954107"/>
            <a:ext cx="2828925" cy="2863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Рисунок 26" descr="https://sun9-22.userapi.com/impg/GL6PmFI1SqAZdpqmCBTYUp96cF_29n9hockY0w/exVik92UuAU.jpg?size=810x1080&amp;quality=95&amp;sign=e456a9b265d463577b4a0b4802291409&amp;type=album">
            <a:extLst>
              <a:ext uri="{FF2B5EF4-FFF2-40B4-BE49-F238E27FC236}">
                <a16:creationId xmlns:a16="http://schemas.microsoft.com/office/drawing/2014/main" id="{CEF0BDE8-E9FA-4EE4-B868-B7969B6F3A70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839" r="-1206" b="36686"/>
          <a:stretch/>
        </p:blipFill>
        <p:spPr bwMode="auto">
          <a:xfrm>
            <a:off x="2962275" y="4335478"/>
            <a:ext cx="3133725" cy="1908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Рисунок 27" descr="https://sun9-5.userapi.com/s/v1/ig2/hRqU-9Xz-4QpwSD6f_zDkZKYF2FgZoUIaXt2YY2_e0kEIsoSi_QiryudCOWyhQ3cGGANqFpQ2mL90XLMUsF-bFwo.jpg?quality=95&amp;as=32x43,48x64,72x96,108x144,160x213,240x320,360x480,480x640,540x720,640x853,720x960,960x1280&amp;from=bu&amp;cs=960x0">
            <a:extLst>
              <a:ext uri="{FF2B5EF4-FFF2-40B4-BE49-F238E27FC236}">
                <a16:creationId xmlns:a16="http://schemas.microsoft.com/office/drawing/2014/main" id="{B8EB7E53-A16D-49C0-8BDA-64C2504B698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202" y="4045721"/>
            <a:ext cx="290830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5F68B0-059B-4183-95B4-E6E4F031DE99}"/>
              </a:ext>
            </a:extLst>
          </p:cNvPr>
          <p:cNvSpPr txBox="1"/>
          <p:nvPr/>
        </p:nvSpPr>
        <p:spPr>
          <a:xfrm>
            <a:off x="112733" y="4150812"/>
            <a:ext cx="2480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Авторские </a:t>
            </a:r>
            <a:r>
              <a:rPr lang="ru-RU" b="1" dirty="0" err="1">
                <a:solidFill>
                  <a:srgbClr val="FF0000"/>
                </a:solidFill>
              </a:rPr>
              <a:t>попевки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D30F4B-2B25-48BF-85C7-96FC9338EBBC}"/>
              </a:ext>
            </a:extLst>
          </p:cNvPr>
          <p:cNvSpPr txBox="1"/>
          <p:nvPr/>
        </p:nvSpPr>
        <p:spPr>
          <a:xfrm flipH="1">
            <a:off x="3114595" y="6513534"/>
            <a:ext cx="313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Лексическая тема «Одежда»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6E1084-DE3C-4DFD-B750-12B5988DD496}"/>
              </a:ext>
            </a:extLst>
          </p:cNvPr>
          <p:cNvSpPr txBox="1"/>
          <p:nvPr/>
        </p:nvSpPr>
        <p:spPr>
          <a:xfrm>
            <a:off x="10108505" y="6533889"/>
            <a:ext cx="195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Тема «Посуда»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AC87A7-0013-4466-9747-99DA52670437}"/>
              </a:ext>
            </a:extLst>
          </p:cNvPr>
          <p:cNvSpPr txBox="1"/>
          <p:nvPr/>
        </p:nvSpPr>
        <p:spPr>
          <a:xfrm>
            <a:off x="10283868" y="3892478"/>
            <a:ext cx="1792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Тема «Овощи»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EEB89E-BCF6-4A15-A78B-795E61781B8C}"/>
              </a:ext>
            </a:extLst>
          </p:cNvPr>
          <p:cNvSpPr txBox="1"/>
          <p:nvPr/>
        </p:nvSpPr>
        <p:spPr>
          <a:xfrm>
            <a:off x="3920647" y="3429000"/>
            <a:ext cx="3507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Игры с куклами-хороводницами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97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081362-C533-4359-AD59-ABE304075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2337C8E-5672-455B-94CD-D14991EFE04B}"/>
              </a:ext>
            </a:extLst>
          </p:cNvPr>
          <p:cNvSpPr/>
          <p:nvPr/>
        </p:nvSpPr>
        <p:spPr>
          <a:xfrm>
            <a:off x="3515557" y="2059619"/>
            <a:ext cx="71110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Спасибо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4945D4-B0C3-4470-96A6-BA2D58A8D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0F796C6-6141-45EF-AFC4-009DFD6CACE9}"/>
              </a:ext>
            </a:extLst>
          </p:cNvPr>
          <p:cNvSpPr/>
          <p:nvPr/>
        </p:nvSpPr>
        <p:spPr>
          <a:xfrm>
            <a:off x="-1" y="426128"/>
            <a:ext cx="640967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Спасибо </a:t>
            </a:r>
          </a:p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 внимание!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002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254</Words>
  <Application>Microsoft Office PowerPoint</Application>
  <PresentationFormat>Широкоэкранный</PresentationFormat>
  <Paragraphs>53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ДС 76</dc:creator>
  <cp:lastModifiedBy>ДС 76</cp:lastModifiedBy>
  <cp:revision>38</cp:revision>
  <dcterms:created xsi:type="dcterms:W3CDTF">2024-03-04T16:15:02Z</dcterms:created>
  <dcterms:modified xsi:type="dcterms:W3CDTF">2026-02-18T08:30:11Z</dcterms:modified>
</cp:coreProperties>
</file>